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8" r:id="rId4"/>
    <p:sldId id="259" r:id="rId5"/>
    <p:sldId id="31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313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314" r:id="rId23"/>
    <p:sldId id="277" r:id="rId24"/>
    <p:sldId id="278" r:id="rId25"/>
    <p:sldId id="279" r:id="rId26"/>
    <p:sldId id="311" r:id="rId27"/>
    <p:sldId id="297" r:id="rId28"/>
    <p:sldId id="298" r:id="rId29"/>
    <p:sldId id="310" r:id="rId30"/>
    <p:sldId id="299" r:id="rId31"/>
    <p:sldId id="300" r:id="rId32"/>
    <p:sldId id="280" r:id="rId33"/>
    <p:sldId id="308" r:id="rId34"/>
    <p:sldId id="281" r:id="rId35"/>
    <p:sldId id="282" r:id="rId36"/>
    <p:sldId id="283" r:id="rId37"/>
    <p:sldId id="284" r:id="rId38"/>
  </p:sldIdLst>
  <p:sldSz cx="9144000" cy="5715000" type="screen16x10"/>
  <p:notesSz cx="9996488" cy="6864350"/>
  <p:defaultTextStyle>
    <a:defPPr>
      <a:defRPr lang="ko-KR"/>
    </a:defPPr>
    <a:lvl1pPr marL="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4660"/>
  </p:normalViewPr>
  <p:slideViewPr>
    <p:cSldViewPr snapToGrid="0">
      <p:cViewPr varScale="1">
        <p:scale>
          <a:sx n="68" d="100"/>
          <a:sy n="68" d="100"/>
        </p:scale>
        <p:origin x="62" y="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32428" cy="3444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61750" y="0"/>
            <a:ext cx="4332428" cy="3444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567DD-A949-4603-91B1-C2AC52E8C16D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519879"/>
            <a:ext cx="4332428" cy="3444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61750" y="6519879"/>
            <a:ext cx="4332428" cy="3444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22F0C-5499-4C30-87DC-DBDCE35DF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003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31812" cy="344409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62363" y="0"/>
            <a:ext cx="4331812" cy="344409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C47732E1-C5E3-4952-8CC5-6B112B13F5FD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857250"/>
            <a:ext cx="3709988" cy="2317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9649" y="3303469"/>
            <a:ext cx="7997190" cy="2702838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9942"/>
            <a:ext cx="4331812" cy="34440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62363" y="6519942"/>
            <a:ext cx="4331812" cy="34440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0A1B7D0D-6294-42E9-8141-FB5A078C6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16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B7D0D-6294-42E9-8141-FB5A078C666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942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A0F2-BF2C-460C-85B4-3545CEB64964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71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A1765-C25C-4AE3-9797-F16271C20171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70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D9523-D0E4-4E34-B994-49DB50F4B787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758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8F71-3ABF-4E56-B41C-04B98649AD87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1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930E9-50D0-4060-84B6-D52C19F04EFE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46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FD48-CD4F-499F-AABD-D4CB0A23EF20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1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ADAD-1811-4D95-A1B1-3FF3252C9E5C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621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BCA5-1203-42CA-90C4-B2FC4C9B4894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310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98589-AB31-460C-8DB8-298B26346715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74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AFE39-8B15-4D15-81E9-24D34FEB82FF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97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0FA38-2C62-447E-B674-D71982AA9808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93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79FFF-5F7A-458F-AAD5-D7651E3CBD4F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45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80737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프로그램의 메인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프로그램의 시작화면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443860"/>
              </p:ext>
            </p:extLst>
          </p:nvPr>
        </p:nvGraphicFramePr>
        <p:xfrm>
          <a:off x="6133019" y="547774"/>
          <a:ext cx="2914727" cy="48274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7834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어플을</a:t>
                      </a:r>
                      <a:r>
                        <a:rPr lang="ko-KR" altLang="en-US" sz="1200" dirty="0" smtClean="0"/>
                        <a:t> 클릭한 첫 화면이다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메뉴바</a:t>
                      </a:r>
                      <a:r>
                        <a:rPr lang="ko-KR" altLang="en-US" sz="1200" dirty="0" smtClean="0"/>
                        <a:t>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홈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내 주변 </a:t>
                      </a:r>
                      <a:r>
                        <a:rPr lang="ko-KR" altLang="en-US" sz="1200" dirty="0" err="1" smtClean="0"/>
                        <a:t>맛집</a:t>
                      </a:r>
                      <a:r>
                        <a:rPr lang="ko-KR" altLang="en-US" sz="1200" dirty="0" smtClean="0"/>
                        <a:t> 검색을 해주는 버튼</a:t>
                      </a:r>
                      <a:r>
                        <a:rPr lang="ko-KR" altLang="en-US" sz="1200" baseline="0" dirty="0" smtClean="0"/>
                        <a:t> 이다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dirty="0" smtClean="0"/>
                        <a:t> 창이다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실시간 인기 검색어가 기본값으로 설정되어 있고</a:t>
                      </a:r>
                      <a:r>
                        <a:rPr lang="ko-KR" altLang="en-US" sz="1200" baseline="0" dirty="0" smtClean="0"/>
                        <a:t>  검색어가 </a:t>
                      </a:r>
                      <a:r>
                        <a:rPr lang="en-US" altLang="ko-KR" sz="1200" baseline="0" dirty="0" smtClean="0"/>
                        <a:t>5</a:t>
                      </a:r>
                      <a:r>
                        <a:rPr lang="ko-KR" altLang="en-US" sz="1200" baseline="0" dirty="0" smtClean="0"/>
                        <a:t>개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실시간 </a:t>
                      </a:r>
                      <a:r>
                        <a:rPr lang="ko-KR" altLang="en-US" sz="1200" dirty="0" err="1" smtClean="0"/>
                        <a:t>인기검색어</a:t>
                      </a:r>
                      <a:r>
                        <a:rPr lang="ko-KR" altLang="en-US" sz="1200" dirty="0" smtClean="0"/>
                        <a:t> 더 보기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3" y="748132"/>
            <a:ext cx="2771589" cy="495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252" y="1674258"/>
            <a:ext cx="2130880" cy="238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54401" y="62581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33922" y="102800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023625" y="101872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2865055" y="102800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465250" y="346357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555274" y="359297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1023624" y="469894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978110" y="372528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28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25168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지도 검색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지도에서 식당을 검색하는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지도를 클릭한 화면에서 식당을 선택한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668876"/>
              </p:ext>
            </p:extLst>
          </p:nvPr>
        </p:nvGraphicFramePr>
        <p:xfrm>
          <a:off x="6133019" y="547774"/>
          <a:ext cx="2914727" cy="399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지도에서 식당이 있는 위치의 숫자를 클릭하면 하단의 식당 정보가 바뀌면서 클릭한 숫자의 랭킹을 가진 식당 정보가 슬라이딩되어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식당 정보를 왼쪽이나 오른쪽으로 슬라이딩하면 다음 순위</a:t>
                      </a:r>
                      <a:r>
                        <a:rPr lang="ko-KR" altLang="en-US" sz="1200" baseline="0" dirty="0" smtClean="0"/>
                        <a:t> 및 이전 순위의</a:t>
                      </a:r>
                      <a:r>
                        <a:rPr lang="ko-KR" altLang="en-US" sz="1200" dirty="0" smtClean="0"/>
                        <a:t> 식당 정보를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369" y="2122978"/>
            <a:ext cx="2196763" cy="241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7" y="754871"/>
            <a:ext cx="2009670" cy="359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 rot="10800000" flipV="1">
            <a:off x="940700" y="212297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444501" y="370722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19" name="직선 연결선 18"/>
          <p:cNvCxnSpPr>
            <a:stCxn id="16" idx="1"/>
            <a:endCxn id="12" idx="1"/>
          </p:cNvCxnSpPr>
          <p:nvPr/>
        </p:nvCxnSpPr>
        <p:spPr>
          <a:xfrm flipV="1">
            <a:off x="1754282" y="3330866"/>
            <a:ext cx="1196087" cy="5162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6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58925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공유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공유를 하는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검색된 화면에서 공유 버튼을 클릭한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021977"/>
              </p:ext>
            </p:extLst>
          </p:nvPr>
        </p:nvGraphicFramePr>
        <p:xfrm>
          <a:off x="6133019" y="547774"/>
          <a:ext cx="2914727" cy="5028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219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관련 검색 버튼이다</a:t>
                      </a:r>
                      <a:r>
                        <a:rPr lang="en-US" altLang="ko-KR" sz="1200" dirty="0" smtClean="0"/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해당 관련 검색 키워드를 하나 클릭하면 해당 키워드를 검색한 창을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카카오톡으로</a:t>
                      </a:r>
                      <a:r>
                        <a:rPr lang="ko-KR" altLang="en-US" sz="1200" dirty="0" smtClean="0"/>
                        <a:t> 공유하기 버튼이다</a:t>
                      </a:r>
                      <a:r>
                        <a:rPr lang="en-US" altLang="ko-KR" sz="1200" dirty="0" smtClean="0"/>
                        <a:t>.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카카오톡에서</a:t>
                      </a:r>
                      <a:r>
                        <a:rPr lang="ko-KR" altLang="en-US" sz="1200" dirty="0" smtClean="0"/>
                        <a:t> 공유된 </a:t>
                      </a:r>
                      <a:r>
                        <a:rPr lang="ko-KR" altLang="en-US" sz="1200" dirty="0" err="1" smtClean="0"/>
                        <a:t>컨텐츠를</a:t>
                      </a:r>
                      <a:r>
                        <a:rPr lang="ko-KR" altLang="en-US" sz="1200" dirty="0" smtClean="0"/>
                        <a:t> 클릭하면 </a:t>
                      </a:r>
                      <a:r>
                        <a:rPr lang="ko-KR" altLang="en-US" sz="1200" dirty="0" err="1" smtClean="0"/>
                        <a:t>공유시</a:t>
                      </a:r>
                      <a:r>
                        <a:rPr lang="ko-KR" altLang="en-US" sz="1200" dirty="0" smtClean="0"/>
                        <a:t> 검색한 키워드로 검색 결과 창을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페이스북으로</a:t>
                      </a:r>
                      <a:r>
                        <a:rPr lang="ko-KR" altLang="en-US" sz="1200" dirty="0" smtClean="0"/>
                        <a:t> 공유하기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페이스북이</a:t>
                      </a:r>
                      <a:r>
                        <a:rPr lang="ko-KR" altLang="en-US" sz="1200" dirty="0" smtClean="0"/>
                        <a:t> 없을 경우 팝업 창이다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트위터로</a:t>
                      </a:r>
                      <a:r>
                        <a:rPr lang="ko-KR" altLang="en-US" sz="1200" dirty="0" smtClean="0"/>
                        <a:t> 공유하기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트위터로</a:t>
                      </a:r>
                      <a:r>
                        <a:rPr lang="ko-KR" altLang="en-US" sz="1200" dirty="0" smtClean="0"/>
                        <a:t> 없을 경우 팝업 창이다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" y="722973"/>
            <a:ext cx="1960374" cy="3498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466869" y="2351511"/>
            <a:ext cx="266840" cy="241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8" y="722974"/>
            <a:ext cx="1680633" cy="298779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rot="10800000" flipV="1">
            <a:off x="2220982" y="722973"/>
            <a:ext cx="266840" cy="241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761832" y="2812117"/>
            <a:ext cx="266840" cy="241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9" name="Picture 4" descr="C:\Users\jungyoonkim\Desktop\딱따구리\Screenshot_2015-07-14-09-01-35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3" b="28796"/>
          <a:stretch/>
        </p:blipFill>
        <p:spPr bwMode="auto">
          <a:xfrm>
            <a:off x="2199512" y="4114804"/>
            <a:ext cx="1782736" cy="11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jungyoonkim\Desktop\딱따구리\Screenshot_2015-07-14-09-01-4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5" b="28103"/>
          <a:stretch/>
        </p:blipFill>
        <p:spPr bwMode="auto">
          <a:xfrm>
            <a:off x="4205790" y="4064904"/>
            <a:ext cx="1621632" cy="124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1191045" y="295203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066091" y="392496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1500826" y="295203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4109641" y="397486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/>
          <p:cNvCxnSpPr>
            <a:stCxn id="21" idx="1"/>
            <a:endCxn id="22" idx="3"/>
          </p:cNvCxnSpPr>
          <p:nvPr/>
        </p:nvCxnSpPr>
        <p:spPr>
          <a:xfrm flipV="1">
            <a:off x="733709" y="843511"/>
            <a:ext cx="1487273" cy="16285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5" idx="1"/>
            <a:endCxn id="16" idx="3"/>
          </p:cNvCxnSpPr>
          <p:nvPr/>
        </p:nvCxnSpPr>
        <p:spPr>
          <a:xfrm flipV="1">
            <a:off x="1028672" y="824115"/>
            <a:ext cx="3177118" cy="21085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30" idx="2"/>
            <a:endCxn id="31" idx="3"/>
          </p:cNvCxnSpPr>
          <p:nvPr/>
        </p:nvCxnSpPr>
        <p:spPr>
          <a:xfrm>
            <a:off x="1345935" y="3231906"/>
            <a:ext cx="720156" cy="8329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32" idx="1"/>
            <a:endCxn id="33" idx="3"/>
          </p:cNvCxnSpPr>
          <p:nvPr/>
        </p:nvCxnSpPr>
        <p:spPr>
          <a:xfrm>
            <a:off x="1810607" y="3091971"/>
            <a:ext cx="2299034" cy="10228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5791" y="774205"/>
            <a:ext cx="1820814" cy="315076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 rot="10800000" flipV="1">
            <a:off x="4205790" y="68417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07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55013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URL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 복사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URL</a:t>
                      </a:r>
                      <a:r>
                        <a:rPr lang="ko-KR" altLang="en-US" sz="1200" b="1" dirty="0" smtClean="0"/>
                        <a:t>을 복사하는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검색된 </a:t>
                      </a:r>
                      <a:r>
                        <a:rPr lang="ko-KR" altLang="en-US" sz="1200" b="1" dirty="0" err="1" smtClean="0"/>
                        <a:t>화면애서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URL</a:t>
                      </a:r>
                      <a:r>
                        <a:rPr lang="ko-KR" altLang="en-US" sz="1200" b="1" dirty="0" smtClean="0"/>
                        <a:t>버튼을 클릭한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098102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URL</a:t>
                      </a:r>
                      <a:r>
                        <a:rPr lang="ko-KR" altLang="en-US" sz="1200" dirty="0" smtClean="0"/>
                        <a:t>로 공유하기 버튼이다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URL </a:t>
                      </a:r>
                      <a:r>
                        <a:rPr lang="ko-KR" altLang="en-US" sz="1200" dirty="0" smtClean="0"/>
                        <a:t>공유버튼을 클릭하면 확인</a:t>
                      </a:r>
                      <a:r>
                        <a:rPr lang="ko-KR" altLang="en-US" sz="1200" baseline="0" dirty="0" smtClean="0"/>
                        <a:t> 팝업 창이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</a:t>
                      </a:r>
                      <a:r>
                        <a:rPr lang="en-US" altLang="ko-KR" sz="1200" dirty="0" smtClean="0"/>
                        <a:t>URL</a:t>
                      </a:r>
                      <a:r>
                        <a:rPr lang="ko-KR" altLang="en-US" sz="1200" dirty="0" smtClean="0"/>
                        <a:t>은 클립보드로 저장이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URL</a:t>
                      </a:r>
                      <a:r>
                        <a:rPr lang="ko-KR" altLang="en-US" sz="1200" dirty="0" smtClean="0"/>
                        <a:t>로 주소를 입력하여 검색하면 </a:t>
                      </a:r>
                      <a:r>
                        <a:rPr lang="ko-KR" altLang="en-US" sz="1200" dirty="0" err="1" smtClean="0"/>
                        <a:t>어플의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모바일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웹버전</a:t>
                      </a:r>
                      <a:r>
                        <a:rPr lang="ko-KR" altLang="en-US" sz="1200" dirty="0" smtClean="0"/>
                        <a:t> 사이트로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" y="722973"/>
            <a:ext cx="1960374" cy="3498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C:\Users\jungyoonkim\Desktop\딱따구리\Screenshot_2015-07-14-09-01-4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31"/>
          <a:stretch/>
        </p:blipFill>
        <p:spPr bwMode="auto">
          <a:xfrm>
            <a:off x="2186667" y="859735"/>
            <a:ext cx="2503940" cy="116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jungyoonkim\Desktop\딱따구리\Screenshot_2015-07-14-09-03-3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690" y="2411298"/>
            <a:ext cx="1858332" cy="330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jungyoonkim\Desktop\딱따구리\Screenshot_2015-07-14-09-04-0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131" y="2411298"/>
            <a:ext cx="1858332" cy="330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704375" y="256954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186667" y="79240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015639" y="441961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146433" y="227136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1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99699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순위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순위를 보여주는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검색된 화면에서 순위</a:t>
                      </a:r>
                      <a:r>
                        <a:rPr lang="ko-KR" altLang="en-US" sz="1200" b="1" baseline="0" dirty="0" smtClean="0"/>
                        <a:t> 버튼을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085063"/>
              </p:ext>
            </p:extLst>
          </p:nvPr>
        </p:nvGraphicFramePr>
        <p:xfrm>
          <a:off x="6121296" y="430543"/>
          <a:ext cx="2914727" cy="4845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순위</a:t>
                      </a:r>
                      <a:r>
                        <a:rPr lang="ko-KR" altLang="en-US" sz="1200" baseline="0" dirty="0" smtClean="0"/>
                        <a:t> 정보에서 이전 및 다음 순위로 이동하는</a:t>
                      </a:r>
                      <a:r>
                        <a:rPr lang="ko-KR" altLang="en-US" sz="1200" dirty="0" smtClean="0"/>
                        <a:t>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검색된 정보의 다음 순위 또는 이전 순위  </a:t>
                      </a:r>
                      <a:r>
                        <a:rPr lang="en-US" altLang="ko-KR" sz="1200" dirty="0" smtClean="0"/>
                        <a:t>10</a:t>
                      </a:r>
                      <a:r>
                        <a:rPr lang="ko-KR" altLang="en-US" sz="1200" dirty="0" smtClean="0"/>
                        <a:t>개를 제공해주는 창이다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" y="810286"/>
            <a:ext cx="1773131" cy="3206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 descr="C:\Users\jungyoonkim\Desktop\딱따구리\Screenshot_2015-07-14-09-12-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616" y="815151"/>
            <a:ext cx="1902479" cy="338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491470" y="2937793"/>
            <a:ext cx="266992" cy="26260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068601" y="74103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19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58255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식당 상세 정보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식당 상세 정보 화면을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검색된 화면에서 상세 정보를 볼 식당을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465787"/>
              </p:ext>
            </p:extLst>
          </p:nvPr>
        </p:nvGraphicFramePr>
        <p:xfrm>
          <a:off x="6143651" y="452081"/>
          <a:ext cx="2914727" cy="48938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2330"/>
                <a:gridCol w="2402397"/>
              </a:tblGrid>
              <a:tr h="34536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검색된 목록에서 상세 보기할 </a:t>
                      </a:r>
                      <a:r>
                        <a:rPr lang="ko-KR" altLang="en-US" sz="1200" dirty="0" err="1" smtClean="0"/>
                        <a:t>맛집을</a:t>
                      </a:r>
                      <a:r>
                        <a:rPr lang="ko-KR" altLang="en-US" sz="1200" dirty="0" smtClean="0"/>
                        <a:t>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맛집</a:t>
                      </a:r>
                      <a:r>
                        <a:rPr lang="ko-KR" altLang="en-US" sz="1200" dirty="0" smtClean="0"/>
                        <a:t> 상세 보기 페이지이다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지도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공유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상세 정보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블로그</a:t>
                      </a:r>
                      <a:r>
                        <a:rPr lang="ko-KR" altLang="en-US" sz="1200" baseline="0" dirty="0" smtClean="0"/>
                        <a:t> 리뷰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키워드가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뒤로 가기 버튼이다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해당 버튼을 클릭하면 이전 페이지를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키워드를 클릭하면 검색페이지로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버튼을 클릭하면 검색 페이지를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지도를 </a:t>
                      </a:r>
                      <a:r>
                        <a:rPr lang="ko-KR" altLang="en-US" sz="1200" dirty="0" smtClean="0"/>
                        <a:t>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지도를 클릭하면 지도 전체 화면을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" y="722973"/>
            <a:ext cx="1960374" cy="3498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C:\Users\jungyoonkim\Desktop\딱따구리\Screenshot_2015-07-14-08-58-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133" y="751336"/>
            <a:ext cx="1999080" cy="355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394593" y="325002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102307" y="58303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102307" y="109265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646935" y="109265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3763026" y="109265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412088" y="166409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0" name="Picture 3" descr="C:\Users\jungyoonkim\Desktop\딱따구리\Screenshot_2015-07-14-08-58-4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406" y="722973"/>
            <a:ext cx="1860056" cy="330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89"/>
          <a:stretch/>
        </p:blipFill>
        <p:spPr bwMode="auto">
          <a:xfrm>
            <a:off x="3193867" y="3977399"/>
            <a:ext cx="1923077" cy="162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직선 연결선 24"/>
          <p:cNvCxnSpPr>
            <a:stCxn id="16" idx="2"/>
            <a:endCxn id="24" idx="0"/>
          </p:cNvCxnSpPr>
          <p:nvPr/>
        </p:nvCxnSpPr>
        <p:spPr>
          <a:xfrm>
            <a:off x="2801825" y="1372526"/>
            <a:ext cx="1353581" cy="26048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30" idx="2"/>
            <a:endCxn id="24" idx="0"/>
          </p:cNvCxnSpPr>
          <p:nvPr/>
        </p:nvCxnSpPr>
        <p:spPr>
          <a:xfrm>
            <a:off x="3917916" y="1372527"/>
            <a:ext cx="237490" cy="26048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rot="10800000" flipV="1">
            <a:off x="4192487" y="72297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20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03544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식당 지도 검색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식당의 위치 정보를 검색한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식당 상세 정보에서 지도를 검색한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077647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GPS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버튼을 클릭한다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GPS</a:t>
                      </a:r>
                      <a:r>
                        <a:rPr lang="ko-KR" altLang="en-US" sz="1200" dirty="0" smtClean="0"/>
                        <a:t>버튼을 클릭하면 </a:t>
                      </a:r>
                      <a:r>
                        <a:rPr lang="en-US" altLang="ko-KR" sz="1200" dirty="0" smtClean="0"/>
                        <a:t>GPS</a:t>
                      </a:r>
                      <a:r>
                        <a:rPr lang="ko-KR" altLang="en-US" sz="1200" dirty="0" smtClean="0"/>
                        <a:t>를 키고 사용자의 위치를 감지한다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찾아가기 버튼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나침반 버튼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나침반을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맛집</a:t>
                      </a:r>
                      <a:r>
                        <a:rPr lang="ko-KR" altLang="en-US" sz="1200" dirty="0" smtClean="0"/>
                        <a:t> 위치 </a:t>
                      </a:r>
                      <a:r>
                        <a:rPr lang="ko-KR" altLang="en-US" sz="1200" dirty="0" smtClean="0"/>
                        <a:t>버튼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종이 비행기 버튼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을 </a:t>
                      </a:r>
                      <a:r>
                        <a:rPr lang="ko-KR" altLang="en-US" sz="1200" dirty="0" smtClean="0"/>
                        <a:t>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나침반이 적용된</a:t>
                      </a:r>
                      <a:r>
                        <a:rPr lang="ko-KR" altLang="en-US" sz="1200" baseline="0" dirty="0" smtClean="0"/>
                        <a:t> 상태로 현재 위치에서 다시 </a:t>
                      </a:r>
                      <a:r>
                        <a:rPr lang="ko-KR" altLang="en-US" sz="1200" baseline="0" dirty="0" err="1" smtClean="0"/>
                        <a:t>맛집의</a:t>
                      </a:r>
                      <a:r>
                        <a:rPr lang="ko-KR" altLang="en-US" sz="1200" baseline="0" dirty="0" smtClean="0"/>
                        <a:t> 위치로 화면이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9" name="Picture 3" descr="C:\Users\jungyoonkim\Desktop\딱따구리\Screenshot_2015-07-14-08-58-4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88"/>
          <a:stretch/>
        </p:blipFill>
        <p:spPr bwMode="auto">
          <a:xfrm>
            <a:off x="70337" y="791148"/>
            <a:ext cx="1566749" cy="176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jungyoonkim\Desktop\딱따구리\Screenshot_2015-07-14-08-58-4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375" y="791148"/>
            <a:ext cx="1566907" cy="278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55" y="791148"/>
            <a:ext cx="1575930" cy="28016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67" y="2551814"/>
            <a:ext cx="1677835" cy="298281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0800000" flipV="1">
            <a:off x="1084812" y="88959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699691" y="64938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676830" y="88959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351646" y="64938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4426666" y="88948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4116885" y="241187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25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08380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주소 및 전화번호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주소 및 전화번호를 제공해주는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상세 보기 화면에서 식당 및 주소 정보를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827599"/>
              </p:ext>
            </p:extLst>
          </p:nvPr>
        </p:nvGraphicFramePr>
        <p:xfrm>
          <a:off x="6155269" y="403774"/>
          <a:ext cx="2914727" cy="4869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731"/>
                <a:gridCol w="2517996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카카오톡</a:t>
                      </a:r>
                      <a:r>
                        <a:rPr lang="ko-KR" altLang="en-US" sz="1200" dirty="0" smtClean="0"/>
                        <a:t> 공유 버튼이다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페이스북</a:t>
                      </a:r>
                      <a:r>
                        <a:rPr lang="ko-KR" altLang="en-US" sz="1200" dirty="0" smtClean="0"/>
                        <a:t> 공유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트위터</a:t>
                      </a:r>
                      <a:r>
                        <a:rPr lang="ko-KR" altLang="en-US" sz="1200" dirty="0" smtClean="0"/>
                        <a:t> 공유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URL </a:t>
                      </a:r>
                      <a:r>
                        <a:rPr lang="ko-KR" altLang="en-US" sz="1200" dirty="0" smtClean="0"/>
                        <a:t>공유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화면에서 스크롤을 내린 화면이다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주소 정보를 클릭하면 주소를 클립보드에 복사한다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주소를 복사하면 팝업 확인 창이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1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전화번호를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1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전화번호를 클릭하면 전화 어플리케이션을 실행한다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1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10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좋아요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좋아요 버튼을 클릭하면 </a:t>
                      </a:r>
                      <a:r>
                        <a:rPr lang="ko-KR" altLang="en-US" sz="1200" dirty="0" err="1" smtClean="0"/>
                        <a:t>이모티콘이</a:t>
                      </a:r>
                      <a:r>
                        <a:rPr lang="ko-KR" altLang="en-US" sz="1200" dirty="0" smtClean="0"/>
                        <a:t> 빨간색으로 활성화 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그리고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좋아요 취소</a:t>
                      </a:r>
                      <a:r>
                        <a:rPr lang="en-US" altLang="ko-KR" sz="1200" dirty="0" smtClean="0"/>
                        <a:t>＂</a:t>
                      </a:r>
                      <a:r>
                        <a:rPr lang="ko-KR" altLang="en-US" sz="1200" dirty="0" smtClean="0"/>
                        <a:t>로 텍스트가 변한다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좋아요 취소 버튼을 클릭하면 </a:t>
                      </a:r>
                      <a:r>
                        <a:rPr lang="ko-KR" altLang="en-US" sz="1200" dirty="0" err="1" smtClean="0"/>
                        <a:t>이모티콘이</a:t>
                      </a:r>
                      <a:r>
                        <a:rPr lang="ko-KR" altLang="en-US" sz="1200" dirty="0" smtClean="0"/>
                        <a:t> 흰색으로 비활성화 되고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좋아요</a:t>
                      </a:r>
                      <a:r>
                        <a:rPr lang="en-US" altLang="ko-KR" sz="1200" dirty="0" smtClean="0"/>
                        <a:t>＂</a:t>
                      </a:r>
                      <a:r>
                        <a:rPr lang="ko-KR" altLang="en-US" sz="1200" dirty="0" smtClean="0"/>
                        <a:t>로 텍스트가 변한다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4" name="Picture 2" descr="C:\Users\jungyoonkim\Desktop\딱따구리\Screenshot_2015-07-14-09-04-3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854" y="765000"/>
            <a:ext cx="1970091" cy="350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267" y="1332634"/>
            <a:ext cx="1719606" cy="141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 rot="10800000" flipV="1">
            <a:off x="2226854" y="76146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051433" y="1546738"/>
            <a:ext cx="249916" cy="20451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950045" y="335120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051433" y="1753022"/>
            <a:ext cx="249916" cy="20451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4238004" y="12167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9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2753580" y="1973892"/>
            <a:ext cx="421612" cy="28908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10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3" name="Picture 2" descr="C:\Users\jungyoonkim\Desktop\딱따구리\Screenshot_2015-07-14-09-05-04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5"/>
          <a:stretch/>
        </p:blipFill>
        <p:spPr bwMode="auto">
          <a:xfrm>
            <a:off x="4366341" y="3212230"/>
            <a:ext cx="1619532" cy="23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 rot="10800000" flipV="1">
            <a:off x="4314278" y="2963877"/>
            <a:ext cx="386675" cy="24835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11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4" name="Picture 2" descr="C:\Users\jungyoonkim\Desktop\딱따구리\Screenshot_2015-07-14-08-58-3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3" y="713373"/>
            <a:ext cx="1999080" cy="355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809010" y="2627166"/>
            <a:ext cx="243536" cy="2215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1118522" y="2640085"/>
            <a:ext cx="243536" cy="2215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1432534" y="2640085"/>
            <a:ext cx="243536" cy="2215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1748009" y="2642478"/>
            <a:ext cx="243536" cy="2215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15" idx="1"/>
            <a:endCxn id="16" idx="0"/>
          </p:cNvCxnSpPr>
          <p:nvPr/>
        </p:nvCxnSpPr>
        <p:spPr>
          <a:xfrm>
            <a:off x="2301349" y="1648997"/>
            <a:ext cx="803586" cy="1702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30" idx="1"/>
            <a:endCxn id="31" idx="3"/>
          </p:cNvCxnSpPr>
          <p:nvPr/>
        </p:nvCxnSpPr>
        <p:spPr>
          <a:xfrm flipV="1">
            <a:off x="2301349" y="1356726"/>
            <a:ext cx="1936655" cy="49855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Users\jungyoonkim\Desktop\딱따구리\Screenshot_2015-07-14-09-04-3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70" b="30176"/>
          <a:stretch/>
        </p:blipFill>
        <p:spPr bwMode="auto">
          <a:xfrm>
            <a:off x="2476497" y="4299688"/>
            <a:ext cx="1720448" cy="130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 rot="10800000" flipV="1">
            <a:off x="2950046" y="4509645"/>
            <a:ext cx="386675" cy="24835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12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/>
          <p:cNvCxnSpPr>
            <a:stCxn id="32" idx="1"/>
            <a:endCxn id="33" idx="3"/>
          </p:cNvCxnSpPr>
          <p:nvPr/>
        </p:nvCxnSpPr>
        <p:spPr>
          <a:xfrm>
            <a:off x="3175192" y="2118436"/>
            <a:ext cx="1139086" cy="9696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30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57588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정보 수정 기</a:t>
                      </a:r>
                      <a:r>
                        <a:rPr lang="ko-KR" altLang="en-US" sz="1200" b="1" dirty="0" smtClean="0"/>
                        <a:t>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게시물 정보 수정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상세 보기 화면에서 정보 수정 버튼을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85158"/>
              </p:ext>
            </p:extLst>
          </p:nvPr>
        </p:nvGraphicFramePr>
        <p:xfrm>
          <a:off x="6144742" y="407097"/>
          <a:ext cx="2914727" cy="52593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4502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정보수정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가게 정보를 수정하는 화면이다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수정할 내용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작성자 연락처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baseline="0" dirty="0" smtClean="0"/>
                        <a:t> 창이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작성자 연락처까지 작성하면 완료 버튼이 활성화된다</a:t>
                      </a:r>
                      <a:r>
                        <a:rPr lang="en-US" altLang="ko-KR" sz="1200" dirty="0" smtClean="0"/>
                        <a:t>.  </a:t>
                      </a:r>
                      <a:r>
                        <a:rPr lang="ko-KR" altLang="en-US" sz="1200" dirty="0" smtClean="0"/>
                        <a:t>작성자 연락처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이메일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형식이 올바르지 않을 경우 팝업 창이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완료버튼을 클릭하면 해당 팝업</a:t>
                      </a:r>
                      <a:r>
                        <a:rPr lang="ko-KR" altLang="en-US" sz="1200" baseline="0" dirty="0" smtClean="0"/>
                        <a:t> 창과 확인 버튼이 제공된다</a:t>
                      </a:r>
                      <a:r>
                        <a:rPr lang="en-US" altLang="ko-KR" sz="1200" baseline="0" dirty="0" smtClean="0"/>
                        <a:t>.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확인 버튼을 클릭하면 이전 화면으로 돌아간다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05-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1701"/>
            <a:ext cx="1753541" cy="31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ungyoonkim\Desktop\딱따구리\Screenshot_2015-07-14-09-05-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254" y="901701"/>
            <a:ext cx="1458546" cy="259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ungyoonkim\Desktop\딱따구리\Screenshot_2015-07-14-09-05-3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313" y="901701"/>
            <a:ext cx="1458546" cy="259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jungyoonkim\Desktop\딱따구리\Screenshot_2015-07-14-09-08-4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789" y="2641755"/>
            <a:ext cx="1728700" cy="307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231558" y="118731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096254" y="76176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679822" y="76176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377789" y="250181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708844" y="425650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80"/>
          <a:stretch/>
        </p:blipFill>
        <p:spPr>
          <a:xfrm>
            <a:off x="4388024" y="2273058"/>
            <a:ext cx="1618854" cy="60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6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53281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폐업 신고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폐업 신고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상세 보기 화면에서 </a:t>
                      </a:r>
                      <a:r>
                        <a:rPr lang="ko-KR" altLang="en-US" sz="1200" b="1" dirty="0" smtClean="0"/>
                        <a:t>폐업 신고 </a:t>
                      </a:r>
                      <a:r>
                        <a:rPr lang="ko-KR" altLang="en-US" sz="1200" b="1" dirty="0" smtClean="0"/>
                        <a:t>버튼을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013545"/>
              </p:ext>
            </p:extLst>
          </p:nvPr>
        </p:nvGraphicFramePr>
        <p:xfrm>
          <a:off x="6133019" y="547774"/>
          <a:ext cx="2914727" cy="5089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폐업 신고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가게의 폐업 신고를 하는 창이다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내용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baseline="0" dirty="0" smtClean="0"/>
                        <a:t> 작성자 연락처의 </a:t>
                      </a:r>
                      <a:r>
                        <a:rPr lang="ko-KR" altLang="en-US" sz="1200" baseline="0" dirty="0" err="1" smtClean="0"/>
                        <a:t>입력칸을</a:t>
                      </a:r>
                      <a:r>
                        <a:rPr lang="ko-KR" altLang="en-US" sz="1200" baseline="0" dirty="0" smtClean="0"/>
                        <a:t>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연락처까지 작성하면 완료 버튼이 활성화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완료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완료 버튼을 클릭하면 팝업 창이 제공되고 확인 버튼을 클릭하면 이전 화면으로 돌아간다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05-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1701"/>
            <a:ext cx="1753541" cy="31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ungyoonkim\Desktop\딱따구리\Screenshot_2015-07-14-09-08-5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681" y="901700"/>
            <a:ext cx="1793081" cy="31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jungyoonkim\Desktop\딱따구리\Screenshot_2015-07-14-09-09-1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71612"/>
            <a:ext cx="2209800" cy="39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549484" y="119174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199511" y="76176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831720" y="204854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5140900" y="163388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4295049" y="351584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9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90869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 보기 기</a:t>
                      </a:r>
                      <a:r>
                        <a:rPr lang="ko-KR" altLang="en-US" sz="1200" b="1" dirty="0" smtClean="0"/>
                        <a:t>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맛집의</a:t>
                      </a:r>
                      <a:r>
                        <a:rPr lang="ko-KR" altLang="en-US" sz="1200" b="1" dirty="0" smtClean="0"/>
                        <a:t> 사진 보기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상세 보기에서 사진을 클릭한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808758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상세 정보에서 사진을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 보기 창이다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완료 버튼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맛집</a:t>
                      </a:r>
                      <a:r>
                        <a:rPr lang="ko-KR" altLang="en-US" sz="1200" dirty="0" smtClean="0"/>
                        <a:t> 사진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출처가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완료버튼을 클릭하면 이전화면이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사진을 왼쪽 또는 오른쪽으로 슬라이딩 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슬라이딩하면 해당 </a:t>
                      </a:r>
                      <a:r>
                        <a:rPr lang="ko-KR" altLang="en-US" sz="1200" dirty="0" err="1" smtClean="0"/>
                        <a:t>맛집의</a:t>
                      </a:r>
                      <a:r>
                        <a:rPr lang="ko-KR" altLang="en-US" sz="1200" dirty="0" smtClean="0"/>
                        <a:t> 다른 사진이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4" name="Picture 2" descr="C:\Users\jungyoonkim\Desktop\딱따구리\Screenshot_2015-07-14-09-05-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03" y="901700"/>
            <a:ext cx="1793081" cy="31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jungyoonkim\Desktop\딱따구리\Screenshot_2015-07-14-09-09-2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784" y="901699"/>
            <a:ext cx="1793081" cy="31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316557" y="172957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290901" y="76176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348466" y="104163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368997" y="185324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3" name="Picture 3" descr="C:\Users\jungyoonkim\Desktop\딱따구리\Screenshot_2015-07-14-09-09-5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077" y="2009443"/>
            <a:ext cx="1818911" cy="323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 rot="10800000" flipV="1">
            <a:off x="4173024" y="186950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4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41644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메뉴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프로그램의 메뉴이다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좌측 상단의 </a:t>
                      </a:r>
                      <a:r>
                        <a:rPr lang="ko-KR" altLang="en-US" sz="1200" b="1" dirty="0" err="1" smtClean="0"/>
                        <a:t>메뉴바를</a:t>
                      </a:r>
                      <a:r>
                        <a:rPr lang="ko-KR" altLang="en-US" sz="1200" b="1" dirty="0" smtClean="0"/>
                        <a:t> 클릭한 화</a:t>
                      </a:r>
                      <a:r>
                        <a:rPr lang="ko-KR" altLang="en-US" sz="1200" b="1" dirty="0" smtClean="0"/>
                        <a:t>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546360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메뉴바</a:t>
                      </a:r>
                      <a:r>
                        <a:rPr lang="ko-KR" altLang="en-US" sz="1200" dirty="0" smtClean="0"/>
                        <a:t>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및 회원가입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홈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다이닝코드</a:t>
                      </a:r>
                      <a:r>
                        <a:rPr lang="ko-KR" altLang="en-US" sz="1200" dirty="0" smtClean="0"/>
                        <a:t> 소개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실시간 인기 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dirty="0" smtClean="0"/>
                        <a:t>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오늘의 인기 </a:t>
                      </a:r>
                      <a:r>
                        <a:rPr lang="ko-KR" altLang="en-US" sz="1200" dirty="0" err="1" smtClean="0"/>
                        <a:t>맛집</a:t>
                      </a:r>
                      <a:r>
                        <a:rPr lang="ko-KR" altLang="en-US" sz="1200" dirty="0" smtClean="0"/>
                        <a:t>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맛집</a:t>
                      </a:r>
                      <a:r>
                        <a:rPr lang="ko-KR" altLang="en-US" sz="1200" dirty="0" smtClean="0"/>
                        <a:t> 등록 신청하기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24" y="806037"/>
            <a:ext cx="2656580" cy="477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63150" y="102729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28307" y="142465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28308" y="179499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28307" y="216532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128307" y="253566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122965" y="289681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108504" y="327633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122964" y="524550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38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46721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사진 보기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맛집의</a:t>
                      </a:r>
                      <a:r>
                        <a:rPr lang="ko-KR" altLang="en-US" sz="1200" b="1" dirty="0" smtClean="0"/>
                        <a:t> 사진 보기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상세 화면에서 사진을 슬라이딩한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196112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사진을 클릭하지 않고 상세 보기 페이지에서 바로 왼쪽 또는 오른쪽으로 슬라이딩한다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슬라이딩하면 해당 </a:t>
                      </a:r>
                      <a:r>
                        <a:rPr lang="ko-KR" altLang="en-US" sz="1200" dirty="0" err="1" smtClean="0"/>
                        <a:t>맛집의</a:t>
                      </a:r>
                      <a:r>
                        <a:rPr lang="ko-KR" altLang="en-US" sz="1200" dirty="0" smtClean="0"/>
                        <a:t> 다른 사진이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</a:t>
                      </a:r>
                      <a:r>
                        <a:rPr lang="ko-KR" altLang="en-US" sz="1200" dirty="0" err="1" smtClean="0"/>
                        <a:t>맛집에</a:t>
                      </a:r>
                      <a:r>
                        <a:rPr lang="ko-KR" altLang="en-US" sz="1200" dirty="0" smtClean="0"/>
                        <a:t> 대한 키워드를 추출하여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05-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1700"/>
            <a:ext cx="2050257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ungyoonkim\Desktop\딱따구리\Screenshot_2015-07-14-09-10-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48" y="901700"/>
            <a:ext cx="2106410" cy="374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363521" y="191032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530849" y="191032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685739" y="319882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2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89062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블로그</a:t>
                      </a:r>
                      <a:r>
                        <a:rPr lang="ko-KR" altLang="en-US" sz="1200" b="1" dirty="0" smtClean="0"/>
                        <a:t> 리뷰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블로그</a:t>
                      </a:r>
                      <a:r>
                        <a:rPr lang="ko-KR" altLang="en-US" sz="1200" b="1" dirty="0" smtClean="0"/>
                        <a:t> 리뷰를 제공하는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상세 보기 화면에서 </a:t>
                      </a:r>
                      <a:r>
                        <a:rPr lang="ko-KR" altLang="en-US" sz="1200" b="1" dirty="0" err="1" smtClean="0"/>
                        <a:t>블로그</a:t>
                      </a:r>
                      <a:r>
                        <a:rPr lang="ko-KR" altLang="en-US" sz="1200" b="1" dirty="0" smtClean="0"/>
                        <a:t> 리뷰를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663850"/>
              </p:ext>
            </p:extLst>
          </p:nvPr>
        </p:nvGraphicFramePr>
        <p:xfrm>
          <a:off x="6170582" y="402363"/>
          <a:ext cx="2914727" cy="43389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10"/>
                <a:gridCol w="2332817"/>
              </a:tblGrid>
              <a:tr h="33145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3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</a:t>
                      </a:r>
                      <a:r>
                        <a:rPr lang="ko-KR" altLang="en-US" sz="1200" dirty="0" err="1" smtClean="0"/>
                        <a:t>맛집에</a:t>
                      </a:r>
                      <a:r>
                        <a:rPr lang="ko-KR" altLang="en-US" sz="1200" dirty="0" smtClean="0"/>
                        <a:t> 대한 </a:t>
                      </a:r>
                      <a:r>
                        <a:rPr lang="ko-KR" altLang="en-US" sz="1200" dirty="0" err="1" smtClean="0"/>
                        <a:t>블로그</a:t>
                      </a:r>
                      <a:r>
                        <a:rPr lang="ko-KR" altLang="en-US" sz="1200" dirty="0" smtClean="0"/>
                        <a:t> 리뷰들을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다코순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다이닝코드순서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</a:t>
                      </a:r>
                      <a:r>
                        <a:rPr lang="ko-KR" altLang="en-US" sz="1200" dirty="0" err="1" smtClean="0"/>
                        <a:t>최신순의</a:t>
                      </a:r>
                      <a:r>
                        <a:rPr lang="ko-KR" altLang="en-US" sz="1200" dirty="0" smtClean="0"/>
                        <a:t> 카테고리를 제공하고 </a:t>
                      </a:r>
                      <a:r>
                        <a:rPr lang="ko-KR" altLang="en-US" sz="1200" dirty="0" err="1" smtClean="0"/>
                        <a:t>다코순이</a:t>
                      </a:r>
                      <a:r>
                        <a:rPr lang="ko-KR" altLang="en-US" sz="1200" dirty="0" smtClean="0"/>
                        <a:t> 기본값으로 설정되어있다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최신순</a:t>
                      </a:r>
                      <a:r>
                        <a:rPr lang="ko-KR" altLang="en-US" sz="1200" dirty="0" smtClean="0"/>
                        <a:t>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최신순</a:t>
                      </a:r>
                      <a:r>
                        <a:rPr lang="ko-KR" altLang="en-US" sz="1200" dirty="0" smtClean="0"/>
                        <a:t> 버튼을 클릭하면 </a:t>
                      </a:r>
                      <a:r>
                        <a:rPr lang="ko-KR" altLang="en-US" sz="1200" dirty="0" err="1" smtClean="0"/>
                        <a:t>다코순</a:t>
                      </a:r>
                      <a:r>
                        <a:rPr lang="ko-KR" altLang="en-US" sz="1200" dirty="0" smtClean="0"/>
                        <a:t> 버튼이 비활성화되고 회색으로 색이 바뀐다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그리고 </a:t>
                      </a:r>
                      <a:r>
                        <a:rPr lang="ko-KR" altLang="en-US" sz="1200" dirty="0" err="1" smtClean="0"/>
                        <a:t>최신순</a:t>
                      </a:r>
                      <a:r>
                        <a:rPr lang="ko-KR" altLang="en-US" sz="1200" dirty="0" smtClean="0"/>
                        <a:t> 버튼은 활성화 되고 청록색으로 색이 바뀐다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블로그</a:t>
                      </a:r>
                      <a:r>
                        <a:rPr lang="ko-KR" altLang="en-US" sz="1200" dirty="0" smtClean="0"/>
                        <a:t> 리뷰</a:t>
                      </a:r>
                      <a:r>
                        <a:rPr lang="ko-KR" altLang="en-US" sz="1200" baseline="0" dirty="0" smtClean="0"/>
                        <a:t> 목록에서 </a:t>
                      </a:r>
                      <a:r>
                        <a:rPr lang="ko-KR" altLang="en-US" sz="1200" baseline="0" dirty="0" err="1" smtClean="0"/>
                        <a:t>블로그</a:t>
                      </a:r>
                      <a:r>
                        <a:rPr lang="ko-KR" altLang="en-US" sz="1200" baseline="0" dirty="0" smtClean="0"/>
                        <a:t> 게시물을 선택하여 클릭한다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게시물을 클릭하면 해당 </a:t>
                      </a:r>
                      <a:r>
                        <a:rPr lang="ko-KR" altLang="en-US" sz="1200" dirty="0" err="1" smtClean="0"/>
                        <a:t>블로그</a:t>
                      </a:r>
                      <a:r>
                        <a:rPr lang="ko-KR" altLang="en-US" sz="1200" baseline="0" dirty="0" smtClean="0"/>
                        <a:t> 게시물을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블로그</a:t>
                      </a:r>
                      <a:r>
                        <a:rPr lang="ko-KR" altLang="en-US" sz="1200" dirty="0" smtClean="0"/>
                        <a:t> 리뷰 목록을 가장 아래로 내리면 로딩이 되면서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블로그</a:t>
                      </a:r>
                      <a:r>
                        <a:rPr lang="ko-KR" altLang="en-US" sz="1200" baseline="0" dirty="0" smtClean="0"/>
                        <a:t> 목록들을 추가하여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10-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800101"/>
            <a:ext cx="2079828" cy="369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ungyoonkim\Desktop\딱따구리\Screenshot_2015-07-14-09-10-5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00"/>
          <a:stretch/>
        </p:blipFill>
        <p:spPr bwMode="auto">
          <a:xfrm>
            <a:off x="2434800" y="800102"/>
            <a:ext cx="2079829" cy="156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77800" y="153818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217714" y="153818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434800" y="77530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39872" y="199538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9" name="Picture 3" descr="C:\Users\jungyoonkim\Desktop\딱따구리\Screenshot_2015-07-14-09-10-2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37" y="2685110"/>
            <a:ext cx="1644965" cy="292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 rot="10800000" flipV="1">
            <a:off x="2437937" y="248424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0" name="Picture 4" descr="C:\Users\jungyoonkim\Desktop\딱따구리\Screenshot_2015-07-14-09-11-1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11" y="2624183"/>
            <a:ext cx="1727062" cy="307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 rot="10800000" flipV="1">
            <a:off x="4263211" y="254517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39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44550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순위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순위를 보여주는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검색된 화면에서 순위</a:t>
                      </a:r>
                      <a:r>
                        <a:rPr lang="ko-KR" altLang="en-US" sz="1200" b="1" baseline="0" dirty="0" smtClean="0"/>
                        <a:t> 버튼을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795380"/>
              </p:ext>
            </p:extLst>
          </p:nvPr>
        </p:nvGraphicFramePr>
        <p:xfrm>
          <a:off x="6121296" y="430543"/>
          <a:ext cx="2914727" cy="4914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페이지에서 스크롤을 제일 아래까지 내린다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하단에 순위 정보와 이전 및 다음 순위로 이동하는 버튼을 제공한다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순위</a:t>
                      </a:r>
                      <a:r>
                        <a:rPr lang="ko-KR" altLang="en-US" sz="1200" baseline="0" dirty="0" smtClean="0"/>
                        <a:t> 정보에서</a:t>
                      </a:r>
                      <a:r>
                        <a:rPr lang="ko-KR" altLang="en-US" sz="1200" dirty="0" smtClean="0"/>
                        <a:t> 왼쪽 또는 오른쪽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검색된 정보의 다음 순위 또는 이전 순위  </a:t>
                      </a:r>
                      <a:r>
                        <a:rPr lang="en-US" altLang="ko-KR" sz="1200" dirty="0" smtClean="0"/>
                        <a:t>10</a:t>
                      </a:r>
                      <a:r>
                        <a:rPr lang="ko-KR" altLang="en-US" sz="1200" dirty="0" smtClean="0"/>
                        <a:t>개를 제공해주는 창을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" y="810286"/>
            <a:ext cx="1773131" cy="3206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C:\Users\jungyoonkim\Desktop\딱따구리\Screenshot_2015-07-14-09-12-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63" y="850899"/>
            <a:ext cx="1803658" cy="320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jungyoonkim\Desktop\딱따구리\Screenshot_2015-07-14-09-12-3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383" y="850899"/>
            <a:ext cx="1902479" cy="338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89773" y="810286"/>
            <a:ext cx="266992" cy="26260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068601" y="74103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287540" y="391746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010657" y="74103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41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760094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맛집</a:t>
                      </a:r>
                      <a:r>
                        <a:rPr lang="ko-KR" altLang="en-US" sz="1200" b="1" dirty="0" smtClean="0"/>
                        <a:t> 이름 검색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맛집</a:t>
                      </a:r>
                      <a:r>
                        <a:rPr lang="ko-KR" altLang="en-US" sz="1200" b="1" dirty="0" smtClean="0"/>
                        <a:t> 이름 검색 카테고리로 검색한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검색화면에서 </a:t>
                      </a:r>
                      <a:r>
                        <a:rPr lang="ko-KR" altLang="en-US" sz="1200" b="1" dirty="0" err="1" smtClean="0"/>
                        <a:t>맛집</a:t>
                      </a:r>
                      <a:r>
                        <a:rPr lang="ko-KR" altLang="en-US" sz="1200" b="1" dirty="0" smtClean="0"/>
                        <a:t> 이름 검색 메뉴를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945158"/>
              </p:ext>
            </p:extLst>
          </p:nvPr>
        </p:nvGraphicFramePr>
        <p:xfrm>
          <a:off x="6133019" y="547774"/>
          <a:ext cx="2914727" cy="5188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맛집</a:t>
                      </a:r>
                      <a:r>
                        <a:rPr lang="ko-KR" altLang="en-US" sz="1200" dirty="0" smtClean="0"/>
                        <a:t> 이름 검색 카테고리를 선택하고 일반 검색의 내용을 입력하고 검색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일반 검색의 내용을 </a:t>
                      </a:r>
                      <a:r>
                        <a:rPr lang="ko-KR" altLang="en-US" sz="1200" dirty="0" err="1" smtClean="0"/>
                        <a:t>맛집</a:t>
                      </a:r>
                      <a:r>
                        <a:rPr lang="ko-KR" altLang="en-US" sz="1200" dirty="0" smtClean="0"/>
                        <a:t> 이름 검색 카테고리에서 검색하면 검색이 되지 않는다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맛집</a:t>
                      </a:r>
                      <a:r>
                        <a:rPr lang="ko-KR" altLang="en-US" sz="1200" dirty="0" smtClean="0"/>
                        <a:t> 이름 검색 카테고리를 선택하고 식당 이름을 입력하고 검색</a:t>
                      </a:r>
                      <a:r>
                        <a:rPr lang="ko-KR" altLang="en-US" sz="1200" baseline="0" dirty="0" smtClean="0"/>
                        <a:t> 버튼을 클릭한다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식당 이름을 가진 식당 정보 목록을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13-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6" y="876300"/>
            <a:ext cx="2307431" cy="41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ungyoonkim\Desktop\딱따구리\Screenshot_2015-07-14-09-13-2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364823" y="2057399"/>
            <a:ext cx="2328263" cy="176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jungyoonkim\Desktop\딱따구리\Screenshot_2015-07-14-09-13-34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77"/>
          <a:stretch/>
        </p:blipFill>
        <p:spPr bwMode="auto">
          <a:xfrm>
            <a:off x="2746242" y="876300"/>
            <a:ext cx="2321719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ungyoonkim\Desktop\딱따구리\Screenshot_2015-07-14-09-13-4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321" y="1848644"/>
            <a:ext cx="2025253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54495" y="87630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364823" y="205739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716072" y="83225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597320" y="184511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66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97685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 주변 검색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 주변 검색 기능으로 검색한 화</a:t>
                      </a:r>
                      <a:r>
                        <a:rPr lang="ko-KR" altLang="en-US" sz="1200" b="1" dirty="0" smtClean="0"/>
                        <a:t>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검색화면에서 내 주변 검색 메뉴를 클릭한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496980"/>
              </p:ext>
            </p:extLst>
          </p:nvPr>
        </p:nvGraphicFramePr>
        <p:xfrm>
          <a:off x="6149408" y="425374"/>
          <a:ext cx="2914727" cy="4845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9792"/>
                <a:gridCol w="2324935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내 주변 검색 카테고리를 선택한다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검색반경 설정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9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검색반경 설정 버튼을 클릭해서 원하는 반경을 선택하여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원하는 반경을 선택한 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검색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지정한 반경 이내의 </a:t>
                      </a:r>
                      <a:r>
                        <a:rPr lang="ko-KR" altLang="en-US" sz="1200" dirty="0" err="1" smtClean="0"/>
                        <a:t>맛집을</a:t>
                      </a:r>
                      <a:r>
                        <a:rPr lang="ko-KR" altLang="en-US" sz="1200" dirty="0" smtClean="0"/>
                        <a:t> 순위 순서로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10</a:t>
                      </a:r>
                      <a:r>
                        <a:rPr lang="ko-KR" altLang="en-US" sz="1200" baseline="0" dirty="0" smtClean="0"/>
                        <a:t>개의 기본값으로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3" name="Picture 4" descr="C:\Users\jungyoonkim\Desktop\딱따구리\Screenshot_2015-07-14-09-13-5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95457"/>
            <a:ext cx="1781405" cy="316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376168" y="67310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096506" y="150457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3" name="Picture 2" descr="C:\Users\jungyoonkim\Desktop\딱따구리\Screenshot_2015-07-14-09-14-5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691" y="825411"/>
            <a:ext cx="1872166" cy="332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 rot="10800000" flipV="1">
            <a:off x="1331916" y="95297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4" name="Picture 5" descr="C:\Users\jungyoonkim\Desktop\딱따구리\Screenshot_2015-07-14-09-14-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572" y="825410"/>
            <a:ext cx="1872168" cy="332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 rot="10800000" flipV="1">
            <a:off x="4075276" y="68547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044621" y="68547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79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10845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 주변 검색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내 주변 검색 기능으로 검색한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검색화면에서 내 주변 검색 메뉴를 클릭한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478980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반경을 선택하고 키워드를 입력하고 검색버튼을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위치 서비스 설정 </a:t>
                      </a:r>
                      <a:r>
                        <a:rPr lang="ko-KR" altLang="en-US" sz="1200" dirty="0" err="1" smtClean="0"/>
                        <a:t>팝업창이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NO</a:t>
                      </a:r>
                      <a:r>
                        <a:rPr lang="ko-KR" altLang="en-US" sz="1200" dirty="0" smtClean="0"/>
                        <a:t>버튼을 클릭하면 이전화면이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OK</a:t>
                      </a:r>
                      <a:r>
                        <a:rPr lang="ko-KR" altLang="en-US" sz="1200" dirty="0" smtClean="0"/>
                        <a:t>버튼을 클릭하면 </a:t>
                      </a:r>
                      <a:r>
                        <a:rPr lang="en-US" altLang="ko-KR" sz="1200" dirty="0" smtClean="0"/>
                        <a:t>GPS</a:t>
                      </a:r>
                      <a:r>
                        <a:rPr lang="ko-KR" altLang="en-US" sz="1200" dirty="0" smtClean="0"/>
                        <a:t>를 켜고 검색 결과 페이지를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 rot="10800000" flipV="1">
            <a:off x="310359" y="-60959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77503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239703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23" name="Picture 3" descr="C:\Users\jungyoonkim\Desktop\딱따구리\Screenshot_2015-07-14-09-17-2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342" y="901698"/>
            <a:ext cx="2381528" cy="42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7" descr="C:\Users\jungyoonkim\Desktop\딱따구리\Screenshot_2015-07-14-09-14-3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2" b="27381"/>
          <a:stretch/>
        </p:blipFill>
        <p:spPr bwMode="auto">
          <a:xfrm>
            <a:off x="852801" y="2822086"/>
            <a:ext cx="1862253" cy="135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1250917" y="359832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1982985" y="359832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7" name="Picture 2" descr="C:\Users\jungyoonkim\Desktop\딱따구리\Screenshot_2015-07-14-09-17-0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27"/>
          <a:stretch/>
        </p:blipFill>
        <p:spPr bwMode="auto">
          <a:xfrm>
            <a:off x="277860" y="901699"/>
            <a:ext cx="2543248" cy="127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 rot="10800000" flipV="1">
            <a:off x="697910" y="283849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2213290" y="124978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cxnSp>
        <p:nvCxnSpPr>
          <p:cNvPr id="4" name="직선 연결선 3"/>
          <p:cNvCxnSpPr>
            <a:stCxn id="26" idx="1"/>
            <a:endCxn id="23" idx="1"/>
          </p:cNvCxnSpPr>
          <p:nvPr/>
        </p:nvCxnSpPr>
        <p:spPr>
          <a:xfrm flipV="1">
            <a:off x="2292766" y="3018612"/>
            <a:ext cx="791576" cy="7196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50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44335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내 주변 검색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내 주변 검색 기능으로 검색한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위치 버튼을 </a:t>
                      </a:r>
                      <a:r>
                        <a:rPr lang="ko-KR" altLang="en-US" sz="1200" b="1" dirty="0" smtClean="0"/>
                        <a:t>클릭한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858301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내 주변 검색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기본값으로 </a:t>
                      </a:r>
                      <a:r>
                        <a:rPr lang="en-US" altLang="ko-KR" sz="1200" dirty="0" smtClean="0"/>
                        <a:t>500m</a:t>
                      </a:r>
                      <a:r>
                        <a:rPr lang="ko-KR" altLang="en-US" sz="1200" dirty="0" smtClean="0"/>
                        <a:t>이내의 </a:t>
                      </a:r>
                      <a:r>
                        <a:rPr lang="ko-KR" altLang="en-US" sz="1200" dirty="0" err="1" smtClean="0"/>
                        <a:t>맛집</a:t>
                      </a:r>
                      <a:r>
                        <a:rPr lang="ko-KR" altLang="en-US" sz="1200" dirty="0" smtClean="0"/>
                        <a:t> 목록을 순위 순서로 기본값으로 </a:t>
                      </a:r>
                      <a:r>
                        <a:rPr lang="en-US" altLang="ko-KR" sz="1200" dirty="0" smtClean="0"/>
                        <a:t>10</a:t>
                      </a:r>
                      <a:r>
                        <a:rPr lang="ko-KR" altLang="en-US" sz="1200" dirty="0" smtClean="0"/>
                        <a:t>개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07" y="774951"/>
            <a:ext cx="2415972" cy="428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1953817" y="94393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20" y="774951"/>
            <a:ext cx="2407810" cy="428055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 flipV="1">
            <a:off x="2819075" y="73377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239703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85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15500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0711"/>
                <a:gridCol w="2024301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검색을 하는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 화면에서 검색 </a:t>
                      </a:r>
                      <a:r>
                        <a:rPr lang="ko-KR" altLang="en-US" sz="1200" b="1" dirty="0" err="1" smtClean="0"/>
                        <a:t>입력창</a:t>
                      </a:r>
                      <a:r>
                        <a:rPr lang="ko-KR" altLang="en-US" sz="1200" b="1" dirty="0" smtClean="0"/>
                        <a:t> 또는 검색 버튼을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800886"/>
              </p:ext>
            </p:extLst>
          </p:nvPr>
        </p:nvGraphicFramePr>
        <p:xfrm>
          <a:off x="6133019" y="427860"/>
          <a:ext cx="2914727" cy="4793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4404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입력 창을 클릭하면 검색화면을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입력 창에는 추천 검색어가 랜덤으로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버튼을 클릭하면 검색 화면을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7" y="733771"/>
            <a:ext cx="2415972" cy="428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281974" y="309294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611" y="818967"/>
            <a:ext cx="2283420" cy="411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1831495" y="309294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587990" y="2494844"/>
            <a:ext cx="2398621" cy="7806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20" idx="1"/>
            <a:endCxn id="15" idx="1"/>
          </p:cNvCxnSpPr>
          <p:nvPr/>
        </p:nvCxnSpPr>
        <p:spPr>
          <a:xfrm flipV="1">
            <a:off x="2141276" y="2874046"/>
            <a:ext cx="845335" cy="3588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13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56793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실시간 인기 </a:t>
                      </a:r>
                      <a:r>
                        <a:rPr lang="ko-KR" altLang="en-US" sz="1200" b="1" dirty="0" err="1" smtClean="0"/>
                        <a:t>검색어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실시간 인기 </a:t>
                      </a:r>
                      <a:r>
                        <a:rPr lang="ko-KR" altLang="en-US" sz="1200" b="1" dirty="0" err="1" smtClean="0"/>
                        <a:t>검색어를</a:t>
                      </a:r>
                      <a:r>
                        <a:rPr lang="ko-KR" altLang="en-US" sz="1200" b="1" dirty="0" smtClean="0"/>
                        <a:t> 제공해주는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실시간 인기 </a:t>
                      </a:r>
                      <a:r>
                        <a:rPr lang="ko-KR" altLang="en-US" sz="1200" b="1" dirty="0" err="1" smtClean="0"/>
                        <a:t>검색어를</a:t>
                      </a:r>
                      <a:r>
                        <a:rPr lang="ko-KR" altLang="en-US" sz="1200" b="1" dirty="0" smtClean="0"/>
                        <a:t> 제공한다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762168"/>
              </p:ext>
            </p:extLst>
          </p:nvPr>
        </p:nvGraphicFramePr>
        <p:xfrm>
          <a:off x="6150250" y="408537"/>
          <a:ext cx="2914727" cy="4746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1483"/>
                <a:gridCol w="2393244"/>
              </a:tblGrid>
              <a:tr h="19729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실시간 인기 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dirty="0" smtClean="0"/>
                        <a:t> 메뉴이다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순위 순서대로 </a:t>
                      </a:r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개의 </a:t>
                      </a:r>
                      <a:r>
                        <a:rPr lang="ko-KR" altLang="en-US" sz="1200" dirty="0" err="1" smtClean="0"/>
                        <a:t>맛집을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인기 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dirty="0" smtClean="0"/>
                        <a:t> 메뉴에서 </a:t>
                      </a:r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클릭하면 해당 검색어로 검색한 페이지를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07" y="774951"/>
            <a:ext cx="2415972" cy="428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31716" y="389719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62" y="914886"/>
            <a:ext cx="2130880" cy="238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3277197" y="156861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56" y="1708555"/>
            <a:ext cx="2212371" cy="3933103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 rot="10800000" flipV="1">
            <a:off x="3866356" y="170855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4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42167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실시간 인기 </a:t>
                      </a:r>
                      <a:r>
                        <a:rPr lang="ko-KR" altLang="en-US" sz="1200" b="1" dirty="0" err="1" smtClean="0"/>
                        <a:t>검색어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실시간 인기 </a:t>
                      </a:r>
                      <a:r>
                        <a:rPr lang="ko-KR" altLang="en-US" sz="1200" b="1" dirty="0" err="1" smtClean="0"/>
                        <a:t>검색어를</a:t>
                      </a:r>
                      <a:r>
                        <a:rPr lang="ko-KR" altLang="en-US" sz="1200" b="1" dirty="0" smtClean="0"/>
                        <a:t> 제공해주는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실시간 인기 </a:t>
                      </a:r>
                      <a:r>
                        <a:rPr lang="ko-KR" altLang="en-US" sz="1200" b="1" dirty="0" err="1" smtClean="0"/>
                        <a:t>검색어를</a:t>
                      </a:r>
                      <a:r>
                        <a:rPr lang="ko-KR" altLang="en-US" sz="1200" b="1" dirty="0" smtClean="0"/>
                        <a:t> 제공한다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544352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실시간 </a:t>
                      </a:r>
                      <a:r>
                        <a:rPr lang="ko-KR" altLang="en-US" sz="1200" dirty="0" err="1" smtClean="0"/>
                        <a:t>인기검색어에서</a:t>
                      </a:r>
                      <a:r>
                        <a:rPr lang="ko-KR" altLang="en-US" sz="1200" dirty="0" smtClean="0"/>
                        <a:t> 더 보기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</a:t>
                      </a:r>
                      <a:r>
                        <a:rPr lang="en-US" altLang="ko-KR" sz="1200" dirty="0" smtClean="0"/>
                        <a:t>20</a:t>
                      </a:r>
                      <a:r>
                        <a:rPr lang="ko-KR" altLang="en-US" sz="1200" dirty="0" smtClean="0"/>
                        <a:t>개의 인기 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dirty="0" smtClean="0"/>
                        <a:t> 목록을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3" y="939599"/>
            <a:ext cx="2130880" cy="238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820497" y="304353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085" y="1012159"/>
            <a:ext cx="2181585" cy="233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 rot="10800000" flipV="1">
            <a:off x="2591040" y="93850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23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53106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가입 및 로그인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회원가입 및 로그인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메뉴에서 로그인 및 회원가입 버튼을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28233"/>
              </p:ext>
            </p:extLst>
          </p:nvPr>
        </p:nvGraphicFramePr>
        <p:xfrm>
          <a:off x="6133019" y="399135"/>
          <a:ext cx="2914727" cy="4904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381"/>
                <a:gridCol w="2517346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로그인 및 회원가입 버튼을 클릭하면 회원가입 및 로그인 창으로 이동한다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회원가입 및 로그인 창이다</a:t>
                      </a:r>
                      <a:r>
                        <a:rPr lang="en-US" altLang="ko-KR" sz="1000" dirty="0" smtClean="0"/>
                        <a:t>.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페이스북으로</a:t>
                      </a:r>
                      <a:r>
                        <a:rPr lang="ko-KR" altLang="en-US" sz="1000" baseline="0" dirty="0" smtClean="0"/>
                        <a:t> 시작 버튼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이메일로</a:t>
                      </a:r>
                      <a:r>
                        <a:rPr lang="ko-KR" altLang="en-US" sz="1000" baseline="0" dirty="0" smtClean="0"/>
                        <a:t> 가입 버튼</a:t>
                      </a:r>
                      <a:r>
                        <a:rPr lang="en-US" altLang="ko-KR" sz="1000" baseline="0" dirty="0" smtClean="0"/>
                        <a:t>,  </a:t>
                      </a:r>
                      <a:r>
                        <a:rPr lang="ko-KR" altLang="en-US" sz="1000" baseline="0" dirty="0" smtClean="0"/>
                        <a:t>로그인 버튼을 제공한다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en-US" altLang="ko-KR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뒤로가기</a:t>
                      </a:r>
                      <a:r>
                        <a:rPr lang="ko-KR" altLang="en-US" sz="1000" dirty="0" smtClean="0"/>
                        <a:t> 버튼이다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클릭하면 이전 화면으로 돌아간다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페이스북으로</a:t>
                      </a:r>
                      <a:r>
                        <a:rPr lang="ko-KR" altLang="en-US" sz="1000" dirty="0" smtClean="0"/>
                        <a:t> 시작 버튼을 클릭한다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7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페이스북으로</a:t>
                      </a:r>
                      <a:r>
                        <a:rPr lang="ko-KR" altLang="en-US" sz="1000" dirty="0" smtClean="0"/>
                        <a:t> 회원가입 및 로그인 하는 화면이다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회원일 경우 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또는 휴대폰 </a:t>
                      </a:r>
                      <a:r>
                        <a:rPr lang="ko-KR" altLang="en-US" sz="1000" dirty="0" err="1" smtClean="0"/>
                        <a:t>입력창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비밀번호 </a:t>
                      </a:r>
                      <a:r>
                        <a:rPr lang="ko-KR" altLang="en-US" sz="1000" dirty="0" err="1" smtClean="0"/>
                        <a:t>입력창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로그인 버튼이 있고 회원이 아닌 경우 새 계정 만들기를 하는 버튼이 있다</a:t>
                      </a:r>
                      <a:r>
                        <a:rPr lang="en-US" altLang="ko-KR" sz="1000" dirty="0" smtClean="0"/>
                        <a:t>. 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이메일과</a:t>
                      </a:r>
                      <a:r>
                        <a:rPr lang="ko-KR" altLang="en-US" sz="1000" dirty="0" smtClean="0"/>
                        <a:t> 비밀번호를 입력하고 로그인 버튼을 클릭한다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페이스북</a:t>
                      </a:r>
                      <a:r>
                        <a:rPr lang="ko-KR" altLang="en-US" sz="1000" dirty="0" smtClean="0"/>
                        <a:t> 계정으로 </a:t>
                      </a:r>
                      <a:r>
                        <a:rPr lang="ko-KR" altLang="en-US" sz="1000" dirty="0" err="1" smtClean="0"/>
                        <a:t>로그인된</a:t>
                      </a:r>
                      <a:r>
                        <a:rPr lang="ko-KR" altLang="en-US" sz="1000" dirty="0" smtClean="0"/>
                        <a:t> 화면이다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취소 버튼을 클릭하면 가입 및 </a:t>
                      </a:r>
                      <a:r>
                        <a:rPr lang="ko-KR" altLang="en-US" sz="1000" dirty="0" err="1" smtClean="0"/>
                        <a:t>로그인이</a:t>
                      </a:r>
                      <a:r>
                        <a:rPr lang="ko-KR" altLang="en-US" sz="1000" dirty="0" smtClean="0"/>
                        <a:t> 취소된다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확인 버튼을 클릭하면 가입 및 </a:t>
                      </a:r>
                      <a:r>
                        <a:rPr lang="ko-KR" altLang="en-US" sz="1000" dirty="0" err="1" smtClean="0"/>
                        <a:t>로그인을</a:t>
                      </a:r>
                      <a:r>
                        <a:rPr lang="ko-KR" altLang="en-US" sz="1000" dirty="0" smtClean="0"/>
                        <a:t> 요청한다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22"/>
          <a:stretch/>
        </p:blipFill>
        <p:spPr bwMode="auto">
          <a:xfrm>
            <a:off x="152315" y="806037"/>
            <a:ext cx="2003019" cy="87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4" y="1679324"/>
            <a:ext cx="2098879" cy="3716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437" y="806037"/>
            <a:ext cx="1929040" cy="341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407" y="2348940"/>
            <a:ext cx="1898345" cy="3216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206162" y="124879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02743" y="155366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30883" y="189265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85773" y="370264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521939" y="80603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97979" y="250041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4061407" y="234894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4465336" y="497850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5212544" y="496446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9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36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17539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오늘의 인기 </a:t>
                      </a:r>
                      <a:r>
                        <a:rPr lang="ko-KR" altLang="en-US" sz="1200" b="1" dirty="0" err="1" smtClean="0"/>
                        <a:t>맛집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오늘의 인기 </a:t>
                      </a:r>
                      <a:r>
                        <a:rPr lang="ko-KR" altLang="en-US" sz="1200" b="1" dirty="0" err="1" smtClean="0"/>
                        <a:t>맛집을</a:t>
                      </a:r>
                      <a:r>
                        <a:rPr lang="ko-KR" altLang="en-US" sz="1200" b="1" dirty="0" smtClean="0"/>
                        <a:t> 제공해주는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오늘의 인기 </a:t>
                      </a:r>
                      <a:r>
                        <a:rPr lang="ko-KR" altLang="en-US" sz="1200" b="1" dirty="0" err="1" smtClean="0"/>
                        <a:t>맛집에서</a:t>
                      </a:r>
                      <a:r>
                        <a:rPr lang="ko-KR" altLang="en-US" sz="1200" b="1" dirty="0" smtClean="0"/>
                        <a:t> 전체보기를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543703"/>
              </p:ext>
            </p:extLst>
          </p:nvPr>
        </p:nvGraphicFramePr>
        <p:xfrm>
          <a:off x="6133019" y="547774"/>
          <a:ext cx="2914727" cy="5044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실시간 인기 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baseline="0" dirty="0" smtClean="0"/>
                        <a:t> 버튼을 왼쪽 또는 오른 쪽으로 </a:t>
                      </a:r>
                      <a:r>
                        <a:rPr lang="ko-KR" altLang="en-US" sz="1200" baseline="0" dirty="0" err="1" smtClean="0"/>
                        <a:t>스크롤한다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스크롤 하면 오늘의 인기 </a:t>
                      </a:r>
                      <a:r>
                        <a:rPr lang="ko-KR" altLang="en-US" sz="1200" dirty="0" err="1" smtClean="0"/>
                        <a:t>맛집이</a:t>
                      </a:r>
                      <a:r>
                        <a:rPr lang="ko-KR" altLang="en-US" sz="1200" dirty="0" smtClean="0"/>
                        <a:t> 기본값으로 </a:t>
                      </a:r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개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전체보기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전체보기 버튼을 클릭하면 오늘의 인기 </a:t>
                      </a:r>
                      <a:r>
                        <a:rPr lang="ko-KR" altLang="en-US" sz="1200" dirty="0" err="1" smtClean="0"/>
                        <a:t>맛집</a:t>
                      </a:r>
                      <a:r>
                        <a:rPr lang="ko-KR" altLang="en-US" sz="1200" dirty="0" smtClean="0"/>
                        <a:t> 목록을 기본값으로 </a:t>
                      </a:r>
                      <a:r>
                        <a:rPr lang="en-US" altLang="ko-KR" sz="1200" dirty="0" smtClean="0"/>
                        <a:t>30</a:t>
                      </a:r>
                      <a:r>
                        <a:rPr lang="ko-KR" altLang="en-US" sz="1200" dirty="0" smtClean="0"/>
                        <a:t>순위 까지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“&lt;- </a:t>
                      </a:r>
                      <a:r>
                        <a:rPr lang="ko-KR" altLang="en-US" sz="1200" dirty="0" smtClean="0"/>
                        <a:t>오늘의 인기 </a:t>
                      </a:r>
                      <a:r>
                        <a:rPr lang="ko-KR" altLang="en-US" sz="1200" dirty="0" err="1" smtClean="0"/>
                        <a:t>맛집</a:t>
                      </a:r>
                      <a:r>
                        <a:rPr lang="en-US" altLang="ko-KR" sz="1200" dirty="0" smtClean="0"/>
                        <a:t>“ </a:t>
                      </a:r>
                      <a:r>
                        <a:rPr lang="ko-KR" altLang="en-US" sz="1200" dirty="0" smtClean="0"/>
                        <a:t>버튼을 클릭하면 이전 화면으로 돌아간다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지도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지도 버튼을 클릭하면 </a:t>
                      </a:r>
                      <a:r>
                        <a:rPr lang="ko-KR" altLang="en-US" sz="1200" dirty="0" err="1" smtClean="0"/>
                        <a:t>맛집</a:t>
                      </a:r>
                      <a:r>
                        <a:rPr lang="ko-KR" altLang="en-US" sz="1200" dirty="0" smtClean="0"/>
                        <a:t> 목록을 지도에서 실제 위치로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18" y="822872"/>
            <a:ext cx="2037003" cy="364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70" y="822872"/>
            <a:ext cx="2028790" cy="2269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/>
          <p:cNvSpPr/>
          <p:nvPr/>
        </p:nvSpPr>
        <p:spPr>
          <a:xfrm rot="10800000" flipV="1">
            <a:off x="68700" y="7889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1" y="2756882"/>
            <a:ext cx="2030728" cy="2163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/>
          <p:cNvSpPr/>
          <p:nvPr/>
        </p:nvSpPr>
        <p:spPr>
          <a:xfrm rot="10800000" flipV="1">
            <a:off x="315561" y="262365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 rot="10800000" flipV="1">
            <a:off x="856527" y="46541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2294096" y="1055449"/>
            <a:ext cx="227030" cy="20510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3870031" y="1855115"/>
            <a:ext cx="227030" cy="20510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36" y="2483715"/>
            <a:ext cx="1753602" cy="3117515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 rot="10800000" flipV="1">
            <a:off x="4206925" y="248371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423050" y="68293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92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531320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오늘의 인기 </a:t>
                      </a:r>
                      <a:r>
                        <a:rPr lang="ko-KR" altLang="en-US" sz="1200" b="1" dirty="0" err="1" smtClean="0"/>
                        <a:t>맛집</a:t>
                      </a:r>
                      <a:r>
                        <a:rPr lang="ko-KR" altLang="en-US" sz="1200" b="1" dirty="0" smtClean="0"/>
                        <a:t> 공유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오늘의 인기 </a:t>
                      </a:r>
                      <a:r>
                        <a:rPr lang="ko-KR" altLang="en-US" sz="1200" b="1" dirty="0" err="1" smtClean="0"/>
                        <a:t>맛집을</a:t>
                      </a:r>
                      <a:r>
                        <a:rPr lang="ko-KR" altLang="en-US" sz="1200" b="1" dirty="0" smtClean="0"/>
                        <a:t> 공유하는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오늘의 </a:t>
                      </a:r>
                      <a:r>
                        <a:rPr lang="ko-KR" altLang="en-US" sz="1200" b="1" dirty="0" err="1" smtClean="0"/>
                        <a:t>인기맛집</a:t>
                      </a:r>
                      <a:r>
                        <a:rPr lang="ko-KR" altLang="en-US" sz="1200" b="1" dirty="0" smtClean="0"/>
                        <a:t> 전체보기에서 공유 버튼을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41119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 버튼을 클릭하면</a:t>
                      </a:r>
                      <a:r>
                        <a:rPr lang="en-US" altLang="ko-KR" sz="1200" dirty="0" smtClean="0"/>
                        <a:t>, SNS</a:t>
                      </a:r>
                      <a:r>
                        <a:rPr lang="ko-KR" altLang="en-US" sz="1200" dirty="0" smtClean="0"/>
                        <a:t>공유 </a:t>
                      </a:r>
                      <a:r>
                        <a:rPr lang="ko-KR" altLang="en-US" sz="1200" dirty="0" err="1" smtClean="0"/>
                        <a:t>팝업창이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9" y="798158"/>
            <a:ext cx="2294141" cy="410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2108707" y="192354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4" name="Picture 3" descr="C:\Users\jungyoonkim\Desktop\딱따구리\Screenshot_2015-07-14-09-40-1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292" y="798158"/>
            <a:ext cx="2157541" cy="38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 rot="10800000" flipV="1">
            <a:off x="2528208" y="88557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9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95770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검색을 하는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메뉴에서 검색버튼을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981624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버튼이다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버튼을 클릭하면 검색 창이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17-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850900"/>
            <a:ext cx="2217271" cy="39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0" y="260773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239703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392" y="850899"/>
            <a:ext cx="2283420" cy="411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 rot="10800000" flipV="1">
            <a:off x="2691209" y="81612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96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91991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다이닝</a:t>
                      </a:r>
                      <a:r>
                        <a:rPr lang="ko-KR" altLang="en-US" sz="1200" b="1" dirty="0" smtClean="0"/>
                        <a:t> 코드 소개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다이닝</a:t>
                      </a:r>
                      <a:r>
                        <a:rPr lang="ko-KR" altLang="en-US" sz="1200" b="1" dirty="0" smtClean="0"/>
                        <a:t> 코드에 대해서 소개하는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메뉴에서 </a:t>
                      </a:r>
                      <a:r>
                        <a:rPr lang="ko-KR" altLang="en-US" sz="1200" b="1" dirty="0" err="1" smtClean="0"/>
                        <a:t>다이닝코드</a:t>
                      </a:r>
                      <a:r>
                        <a:rPr lang="ko-KR" altLang="en-US" sz="1200" b="1" dirty="0" smtClean="0"/>
                        <a:t> 소개를 클릭한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36958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다이닝</a:t>
                      </a:r>
                      <a:r>
                        <a:rPr lang="ko-KR" altLang="en-US" sz="1200" dirty="0" smtClean="0"/>
                        <a:t> 코드 소개 버튼이다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</a:t>
                      </a:r>
                      <a:r>
                        <a:rPr lang="ko-KR" altLang="en-US" sz="1200" dirty="0" err="1" smtClean="0"/>
                        <a:t>다이닝</a:t>
                      </a:r>
                      <a:r>
                        <a:rPr lang="ko-KR" altLang="en-US" sz="1200" dirty="0" smtClean="0"/>
                        <a:t>  코드 소개 화면을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17-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850900"/>
            <a:ext cx="2217271" cy="39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ungyoonkim\Desktop\딱따구리\Screenshot_2015-07-14-09-17-5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387" y="850900"/>
            <a:ext cx="2218765" cy="394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24717" y="294168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568387" y="85090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239703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6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4622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다이닝</a:t>
                      </a:r>
                      <a:r>
                        <a:rPr lang="ko-KR" altLang="en-US" sz="1200" b="1" dirty="0" smtClean="0"/>
                        <a:t> 코드 소개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다이닝</a:t>
                      </a:r>
                      <a:r>
                        <a:rPr lang="ko-KR" altLang="en-US" sz="1200" b="1" dirty="0" smtClean="0"/>
                        <a:t> 코드에 대해서 소개하는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메뉴에서 </a:t>
                      </a:r>
                      <a:r>
                        <a:rPr lang="ko-KR" altLang="en-US" sz="1200" b="1" dirty="0" err="1" smtClean="0"/>
                        <a:t>다이닝코드</a:t>
                      </a:r>
                      <a:r>
                        <a:rPr lang="ko-KR" altLang="en-US" sz="1200" b="1" dirty="0" smtClean="0"/>
                        <a:t> 소개를 클릭한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688683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언론기사에 대한 링크를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언론</a:t>
                      </a:r>
                      <a:r>
                        <a:rPr lang="ko-KR" altLang="en-US" sz="1200" baseline="0" dirty="0" smtClean="0"/>
                        <a:t> 기사 페이지를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이메일을</a:t>
                      </a:r>
                      <a:r>
                        <a:rPr lang="ko-KR" altLang="en-US" sz="1200" dirty="0" smtClean="0"/>
                        <a:t>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이메일을</a:t>
                      </a:r>
                      <a:r>
                        <a:rPr lang="ko-KR" altLang="en-US" sz="1200" dirty="0" smtClean="0"/>
                        <a:t> 사용할 수 있는 애플리케이션들을</a:t>
                      </a:r>
                      <a:r>
                        <a:rPr lang="ko-KR" altLang="en-US" sz="1200" baseline="0" dirty="0" smtClean="0"/>
                        <a:t>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3" name="Picture 4" descr="C:\Users\jungyoonkim\Desktop\딱따구리\Screenshot_2015-07-14-09-18-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5" y="850899"/>
            <a:ext cx="1851073" cy="329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jungyoonkim\Desktop\딱따구리\Screenshot_2015-07-14-09-36-3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58" y="850899"/>
            <a:ext cx="1851072" cy="329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jungyoonkim\Desktop\딱따구리\Screenshot_2015-07-14-09-37-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530" y="850899"/>
            <a:ext cx="1851073" cy="329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31" y="3821066"/>
            <a:ext cx="1982435" cy="1893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585250" y="277169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988793" y="81717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5044705" y="235636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746102" y="381032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07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31732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실시간 인기 </a:t>
                      </a:r>
                      <a:r>
                        <a:rPr lang="ko-KR" altLang="en-US" sz="1200" b="1" dirty="0" err="1" smtClean="0"/>
                        <a:t>검색어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실시간 인기 </a:t>
                      </a:r>
                      <a:r>
                        <a:rPr lang="ko-KR" altLang="en-US" sz="1200" b="1" dirty="0" err="1" smtClean="0"/>
                        <a:t>검색어를</a:t>
                      </a:r>
                      <a:r>
                        <a:rPr lang="ko-KR" altLang="en-US" sz="1200" b="1" dirty="0" smtClean="0"/>
                        <a:t> 제공하는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메뉴바에서</a:t>
                      </a:r>
                      <a:r>
                        <a:rPr lang="ko-KR" altLang="en-US" sz="1200" b="1" dirty="0" smtClean="0"/>
                        <a:t> 실시간 인기 </a:t>
                      </a:r>
                      <a:r>
                        <a:rPr lang="ko-KR" altLang="en-US" sz="1200" b="1" dirty="0" err="1" smtClean="0"/>
                        <a:t>검색어</a:t>
                      </a:r>
                      <a:r>
                        <a:rPr lang="ko-KR" altLang="en-US" sz="1200" b="1" dirty="0" smtClean="0"/>
                        <a:t> 버튼을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445374"/>
              </p:ext>
            </p:extLst>
          </p:nvPr>
        </p:nvGraphicFramePr>
        <p:xfrm>
          <a:off x="6133019" y="448137"/>
          <a:ext cx="2914727" cy="4479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581"/>
                <a:gridCol w="2342146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실시간 인기 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dirty="0" smtClean="0"/>
                        <a:t> 버튼이다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실시간 인기 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baseline="0" dirty="0" smtClean="0"/>
                        <a:t> 화면을 제공한다</a:t>
                      </a:r>
                      <a:r>
                        <a:rPr lang="en-US" altLang="ko-KR" sz="1200" baseline="0" dirty="0" smtClean="0"/>
                        <a:t>. </a:t>
                      </a:r>
                      <a:r>
                        <a:rPr lang="ko-KR" altLang="en-US" sz="1200" baseline="0" dirty="0" err="1" smtClean="0"/>
                        <a:t>검색어는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20</a:t>
                      </a:r>
                      <a:r>
                        <a:rPr lang="ko-KR" altLang="en-US" sz="1200" baseline="0" dirty="0" smtClean="0"/>
                        <a:t>개를 기본값으로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38-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2" y="876302"/>
            <a:ext cx="1963270" cy="34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ungyoonkim\Desktop\딱따구리\Screenshot_2015-07-14-09-38-2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594" y="876303"/>
            <a:ext cx="1963270" cy="34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jungyoonkim\Desktop\딱따구리\Screenshot_2015-07-14-09-38-3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882" y="1604843"/>
            <a:ext cx="1963271" cy="349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137669" y="293495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198594" y="73636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1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1184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오늘의 인기 </a:t>
                      </a:r>
                      <a:r>
                        <a:rPr lang="ko-KR" altLang="en-US" sz="1200" b="1" dirty="0" err="1" smtClean="0"/>
                        <a:t>맛집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오늘의 인기 </a:t>
                      </a:r>
                      <a:r>
                        <a:rPr lang="ko-KR" altLang="en-US" sz="1200" b="1" dirty="0" err="1" smtClean="0"/>
                        <a:t>맛집을</a:t>
                      </a:r>
                      <a:r>
                        <a:rPr lang="ko-KR" altLang="en-US" sz="1200" b="1" dirty="0" smtClean="0"/>
                        <a:t> 제공한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메뉴바에서</a:t>
                      </a:r>
                      <a:r>
                        <a:rPr lang="ko-KR" altLang="en-US" sz="1200" b="1" dirty="0" smtClean="0"/>
                        <a:t> 오늘의 인기 </a:t>
                      </a:r>
                      <a:r>
                        <a:rPr lang="ko-KR" altLang="en-US" sz="1200" b="1" dirty="0" err="1" smtClean="0"/>
                        <a:t>맛집을</a:t>
                      </a:r>
                      <a:r>
                        <a:rPr lang="ko-KR" altLang="en-US" sz="1200" b="1" dirty="0" smtClean="0"/>
                        <a:t>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13732"/>
              </p:ext>
            </p:extLst>
          </p:nvPr>
        </p:nvGraphicFramePr>
        <p:xfrm>
          <a:off x="6133019" y="457463"/>
          <a:ext cx="2914727" cy="4646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2955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오늘의 인기 </a:t>
                      </a:r>
                      <a:r>
                        <a:rPr lang="ko-KR" altLang="en-US" sz="1200" dirty="0" err="1" smtClean="0"/>
                        <a:t>맛집</a:t>
                      </a:r>
                      <a:r>
                        <a:rPr lang="ko-KR" altLang="en-US" sz="1200" dirty="0" smtClean="0"/>
                        <a:t> 버튼이다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오늘의 </a:t>
                      </a:r>
                      <a:r>
                        <a:rPr lang="ko-KR" altLang="en-US" sz="1200" dirty="0" err="1" smtClean="0"/>
                        <a:t>인기맛집</a:t>
                      </a:r>
                      <a:r>
                        <a:rPr lang="ko-KR" altLang="en-US" sz="1200" dirty="0" smtClean="0"/>
                        <a:t> 화면을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39-0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6" y="860612"/>
            <a:ext cx="2305751" cy="409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ungyoonkim\Desktop\딱따구리\Screenshot_2015-07-14-09-39-1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661" y="860613"/>
            <a:ext cx="2305751" cy="409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394593" y="363280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3068661" y="86061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239703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8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92629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맛집</a:t>
                      </a:r>
                      <a:r>
                        <a:rPr lang="ko-KR" altLang="en-US" sz="1200" b="1" dirty="0" smtClean="0"/>
                        <a:t> 등록 신청하기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맛집</a:t>
                      </a:r>
                      <a:r>
                        <a:rPr lang="ko-KR" altLang="en-US" sz="1200" b="1" dirty="0" smtClean="0"/>
                        <a:t> 등록을 신청하는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메뉴바에서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맛집</a:t>
                      </a:r>
                      <a:r>
                        <a:rPr lang="ko-KR" altLang="en-US" sz="1200" b="1" dirty="0" smtClean="0"/>
                        <a:t> 등록 신청하기 버튼을 클릭한다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837446"/>
              </p:ext>
            </p:extLst>
          </p:nvPr>
        </p:nvGraphicFramePr>
        <p:xfrm>
          <a:off x="6133019" y="547774"/>
          <a:ext cx="2914727" cy="5089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맛집</a:t>
                      </a:r>
                      <a:r>
                        <a:rPr lang="ko-KR" altLang="en-US" sz="1200" dirty="0" smtClean="0"/>
                        <a:t> 등록 신청하기 버튼이다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</a:t>
                      </a:r>
                      <a:r>
                        <a:rPr lang="ko-KR" altLang="en-US" sz="1200" dirty="0" err="1" smtClean="0"/>
                        <a:t>맛집</a:t>
                      </a:r>
                      <a:r>
                        <a:rPr lang="ko-KR" altLang="en-US" sz="1200" dirty="0" smtClean="0"/>
                        <a:t> 등록 신청 화면을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작성자 연락처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이메일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까지 작성하면 완료버튼이 활성화된다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완료 버튼을 클릭하면 팝업 창이 뜬다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확인 버튼을 클릭하면 이전 화면을 제공한다</a:t>
                      </a:r>
                      <a:r>
                        <a:rPr lang="en-US" altLang="ko-KR" sz="120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41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5" y="822513"/>
            <a:ext cx="1648945" cy="293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ungyoonkim\Desktop\딱따구리\Screenshot_2015-07-14-09-41-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79" y="822514"/>
            <a:ext cx="1648945" cy="293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jungyoonkim\Desktop\딱따구리\Screenshot_2015-07-14-09-42-0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98"/>
          <a:stretch/>
        </p:blipFill>
        <p:spPr bwMode="auto">
          <a:xfrm>
            <a:off x="3907101" y="822512"/>
            <a:ext cx="2045147" cy="231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60" y="4318738"/>
            <a:ext cx="1769409" cy="719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967977" y="347410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056769" y="68257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887277" y="68257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92260" y="417880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64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97197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이메일</a:t>
                      </a:r>
                      <a:r>
                        <a:rPr lang="ko-KR" altLang="en-US" sz="1200" b="1" dirty="0" smtClean="0"/>
                        <a:t> 가입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이메일로</a:t>
                      </a:r>
                      <a:r>
                        <a:rPr lang="ko-KR" altLang="en-US" sz="1200" b="1" dirty="0" smtClean="0"/>
                        <a:t> 회원가입을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메뉴에서 로그인 및 회원가입 버튼을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985925"/>
              </p:ext>
            </p:extLst>
          </p:nvPr>
        </p:nvGraphicFramePr>
        <p:xfrm>
          <a:off x="6121296" y="392142"/>
          <a:ext cx="2914727" cy="3382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396"/>
                <a:gridCol w="2588331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이메일로</a:t>
                      </a:r>
                      <a:r>
                        <a:rPr lang="ko-KR" altLang="en-US" sz="1200" dirty="0" smtClean="0"/>
                        <a:t> 가입하기 버튼을 클릭하면 </a:t>
                      </a:r>
                      <a:r>
                        <a:rPr lang="ko-KR" altLang="en-US" sz="1200" dirty="0" err="1" smtClean="0"/>
                        <a:t>이메일로</a:t>
                      </a:r>
                      <a:r>
                        <a:rPr lang="ko-KR" altLang="en-US" sz="1200" dirty="0" smtClean="0"/>
                        <a:t> 가입하는 창으로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이메일로</a:t>
                      </a:r>
                      <a:r>
                        <a:rPr lang="ko-KR" altLang="en-US" sz="1200" dirty="0" smtClean="0"/>
                        <a:t> 가입하는 창이다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이메일</a:t>
                      </a:r>
                      <a:r>
                        <a:rPr lang="ko-KR" altLang="en-US" sz="1200" dirty="0" smtClean="0"/>
                        <a:t> 주소</a:t>
                      </a:r>
                      <a:r>
                        <a:rPr lang="en-US" altLang="ko-KR" sz="1200" dirty="0" smtClean="0"/>
                        <a:t>,  </a:t>
                      </a:r>
                      <a:r>
                        <a:rPr lang="ko-KR" altLang="en-US" sz="1200" dirty="0" smtClean="0"/>
                        <a:t>비밀번호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이름을 입력하는 창과 가입하기 버튼</a:t>
                      </a:r>
                      <a:r>
                        <a:rPr lang="en-US" altLang="ko-KR" sz="1200" dirty="0" smtClean="0"/>
                        <a:t>, “</a:t>
                      </a:r>
                      <a:r>
                        <a:rPr lang="ko-KR" altLang="en-US" sz="1200" dirty="0" smtClean="0"/>
                        <a:t>이미 가입한 적이 있다면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 버튼이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“&lt;- </a:t>
                      </a:r>
                      <a:r>
                        <a:rPr lang="ko-KR" altLang="en-US" sz="1200" dirty="0" err="1" smtClean="0"/>
                        <a:t>이메일로</a:t>
                      </a:r>
                      <a:r>
                        <a:rPr lang="ko-KR" altLang="en-US" sz="1200" dirty="0" smtClean="0"/>
                        <a:t> 가입</a:t>
                      </a:r>
                      <a:r>
                        <a:rPr lang="en-US" altLang="ko-KR" sz="1200" dirty="0" smtClean="0"/>
                        <a:t>＂</a:t>
                      </a:r>
                      <a:r>
                        <a:rPr lang="ko-KR" altLang="en-US" sz="1200" dirty="0" smtClean="0"/>
                        <a:t>버튼을 클릭하면 이전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이메일</a:t>
                      </a:r>
                      <a:r>
                        <a:rPr lang="ko-KR" altLang="en-US" sz="1200" dirty="0" smtClean="0"/>
                        <a:t> 주소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비밀번호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이름을 입력하고 가입하기 버튼을 클릭한다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가입하기 버튼을 클릭하면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회원가입 중 입니다</a:t>
                      </a:r>
                      <a:r>
                        <a:rPr lang="en-US" altLang="ko-KR" sz="1200" dirty="0" smtClean="0"/>
                        <a:t>.＂</a:t>
                      </a:r>
                      <a:r>
                        <a:rPr lang="ko-KR" altLang="en-US" sz="1200" dirty="0" smtClean="0"/>
                        <a:t>의 안내메시지가 출력되고 가입이 되고 </a:t>
                      </a:r>
                      <a:r>
                        <a:rPr lang="ko-KR" altLang="en-US" sz="1200" dirty="0" err="1" smtClean="0"/>
                        <a:t>로그인이</a:t>
                      </a:r>
                      <a:r>
                        <a:rPr lang="ko-KR" altLang="en-US" sz="1200" dirty="0" smtClean="0"/>
                        <a:t>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00" b="19135"/>
          <a:stretch/>
        </p:blipFill>
        <p:spPr bwMode="auto">
          <a:xfrm>
            <a:off x="190264" y="824090"/>
            <a:ext cx="1948908" cy="10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37" y="1098062"/>
            <a:ext cx="2063300" cy="3689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9" y="4106887"/>
            <a:ext cx="1613494" cy="1494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35373" y="129161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230332" y="108461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343019" y="124713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255501" y="253322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4195090" y="389838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72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803678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이메일로</a:t>
                      </a:r>
                      <a:r>
                        <a:rPr lang="ko-KR" altLang="en-US" sz="1200" b="1" dirty="0" smtClean="0"/>
                        <a:t> 로그인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이메일로</a:t>
                      </a:r>
                      <a:r>
                        <a:rPr lang="ko-KR" altLang="en-US" sz="1200" b="1" dirty="0" smtClean="0"/>
                        <a:t> 로그인하는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이메일로</a:t>
                      </a:r>
                      <a:r>
                        <a:rPr lang="ko-KR" altLang="en-US" sz="1200" b="1" dirty="0" smtClean="0"/>
                        <a:t> 가입 화면에서 </a:t>
                      </a:r>
                      <a:r>
                        <a:rPr lang="en-US" altLang="ko-KR" sz="1200" b="1" dirty="0" smtClean="0"/>
                        <a:t>“</a:t>
                      </a:r>
                      <a:r>
                        <a:rPr lang="ko-KR" altLang="en-US" sz="1200" b="1" dirty="0" smtClean="0"/>
                        <a:t>이미 가입한 적이 있다면</a:t>
                      </a:r>
                      <a:r>
                        <a:rPr lang="en-US" altLang="ko-KR" sz="1200" b="1" dirty="0" smtClean="0"/>
                        <a:t>?”</a:t>
                      </a:r>
                      <a:r>
                        <a:rPr lang="ko-KR" altLang="en-US" sz="1200" b="1" dirty="0" smtClean="0"/>
                        <a:t>의 버튼을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285003"/>
              </p:ext>
            </p:extLst>
          </p:nvPr>
        </p:nvGraphicFramePr>
        <p:xfrm>
          <a:off x="6121296" y="392142"/>
          <a:ext cx="2914727" cy="5036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396"/>
                <a:gridCol w="2588331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이미 회원일 경우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“</a:t>
                      </a:r>
                      <a:r>
                        <a:rPr lang="ko-KR" altLang="en-US" sz="1200" baseline="0" dirty="0" smtClean="0"/>
                        <a:t>이미 가입한 적이 있다면</a:t>
                      </a:r>
                      <a:r>
                        <a:rPr lang="en-US" altLang="ko-KR" sz="1200" baseline="0" dirty="0" smtClean="0"/>
                        <a:t>?”</a:t>
                      </a:r>
                      <a:r>
                        <a:rPr lang="ko-KR" altLang="en-US" sz="1200" baseline="0" dirty="0" smtClean="0"/>
                        <a:t>의 버튼을 클릭한다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창이 제공된다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아이디와 비밀번호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로그인하기 버튼</a:t>
                      </a:r>
                      <a:r>
                        <a:rPr lang="en-US" altLang="ko-KR" sz="1200" dirty="0" smtClean="0"/>
                        <a:t>, “</a:t>
                      </a:r>
                      <a:r>
                        <a:rPr lang="ko-KR" altLang="en-US" sz="1200" dirty="0" smtClean="0"/>
                        <a:t>비밀번호가 생각나지 않는다면</a:t>
                      </a:r>
                      <a:r>
                        <a:rPr lang="en-US" altLang="ko-KR" sz="1200" dirty="0" smtClean="0"/>
                        <a:t>＂</a:t>
                      </a:r>
                      <a:r>
                        <a:rPr lang="ko-KR" altLang="en-US" sz="1200" dirty="0" smtClean="0"/>
                        <a:t>의 버튼이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“&lt;- </a:t>
                      </a:r>
                      <a:r>
                        <a:rPr lang="ko-KR" altLang="en-US" sz="1200" dirty="0" err="1" smtClean="0"/>
                        <a:t>이메일로</a:t>
                      </a:r>
                      <a:r>
                        <a:rPr lang="ko-KR" altLang="en-US" sz="1200" dirty="0" smtClean="0"/>
                        <a:t> 로그인</a:t>
                      </a:r>
                      <a:r>
                        <a:rPr lang="en-US" altLang="ko-KR" sz="1200" dirty="0" smtClean="0"/>
                        <a:t>＂</a:t>
                      </a:r>
                      <a:r>
                        <a:rPr lang="ko-KR" altLang="en-US" sz="1200" dirty="0" smtClean="0"/>
                        <a:t>버튼을 클릭하면 이전 창으로 되돌아간다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아이디와 비밀번호를 입력하고 로그인하기 버튼을 클릭하면 로그인</a:t>
                      </a:r>
                      <a:r>
                        <a:rPr lang="ko-KR" altLang="en-US" sz="1200" baseline="0" dirty="0" smtClean="0"/>
                        <a:t>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3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비밀번호가 기억나지 않는다면</a:t>
                      </a:r>
                      <a:r>
                        <a:rPr lang="en-US" altLang="ko-KR" sz="1200" dirty="0" smtClean="0"/>
                        <a:t>?”</a:t>
                      </a:r>
                      <a:r>
                        <a:rPr lang="ko-KR" altLang="en-US" sz="1200" dirty="0" smtClean="0"/>
                        <a:t>의 버튼을 클릭하면 비밀번호 재설정 팝업 창을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0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비밀번호 재설정 팝업 창이다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이메일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입력창과</a:t>
                      </a:r>
                      <a:r>
                        <a:rPr lang="ko-KR" altLang="en-US" sz="1200" dirty="0" smtClean="0"/>
                        <a:t> 취소 버튼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확인 버튼을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1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취소 버튼을 클릭하면 비밀번호 재설정을 취소한다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확인 버튼을 클릭하면 비밀번호를 재설정 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46" y="851693"/>
            <a:ext cx="1785606" cy="3192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257632" y="244807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060" y="851693"/>
            <a:ext cx="2150885" cy="3823795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 rot="10800000" flipV="1">
            <a:off x="1948342" y="785332"/>
            <a:ext cx="254478" cy="2111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2103325" y="2091552"/>
            <a:ext cx="246060" cy="2148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2161068" y="2410156"/>
            <a:ext cx="272193" cy="2182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148329" y="1046653"/>
            <a:ext cx="222461" cy="2208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84" y="2091552"/>
            <a:ext cx="1887742" cy="335598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 rot="10800000" flipV="1">
            <a:off x="4058319" y="2029315"/>
            <a:ext cx="297120" cy="2571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4439171" y="4425554"/>
            <a:ext cx="309135" cy="25719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5219170" y="4421897"/>
            <a:ext cx="287438" cy="26085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9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43018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로그인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로그인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로그인 및 회원가입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671043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버튼을 클릭하면 로그인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00" b="19135"/>
          <a:stretch/>
        </p:blipFill>
        <p:spPr bwMode="auto">
          <a:xfrm>
            <a:off x="2012157" y="2312921"/>
            <a:ext cx="1948908" cy="10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2967074" y="281345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28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9160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검색을 하는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홈버튼을</a:t>
                      </a:r>
                      <a:r>
                        <a:rPr lang="ko-KR" altLang="en-US" sz="1200" b="1" dirty="0" smtClean="0"/>
                        <a:t>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47978"/>
              </p:ext>
            </p:extLst>
          </p:nvPr>
        </p:nvGraphicFramePr>
        <p:xfrm>
          <a:off x="6128728" y="407097"/>
          <a:ext cx="2914727" cy="5075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0801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홈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메인 화면을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홈 버튼을 클릭하면 검색</a:t>
                      </a:r>
                      <a:r>
                        <a:rPr lang="ko-KR" altLang="en-US" sz="1200" baseline="0" dirty="0" smtClean="0"/>
                        <a:t> 화면이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지역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음식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키워드를 입력</a:t>
                      </a:r>
                      <a:r>
                        <a:rPr lang="ko-KR" altLang="en-US" sz="1200" baseline="0" dirty="0" smtClean="0"/>
                        <a:t> 창과 검색 버튼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 일반 검색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맛집</a:t>
                      </a:r>
                      <a:r>
                        <a:rPr lang="ko-KR" altLang="en-US" sz="1200" baseline="0" dirty="0" smtClean="0"/>
                        <a:t> 이름 검색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내 주변 검색의 카테고리와 검색 기록을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뒤로 가기 버튼이다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클릭하면 이전 화면을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입력 창에 검색할 내용을 입력하면 추천 단어가 나온다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" y="686834"/>
            <a:ext cx="2203541" cy="1918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65" y="1083870"/>
            <a:ext cx="2415972" cy="428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637239" y="213007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013763" y="108386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678745" y="133564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546" y="1083869"/>
            <a:ext cx="2283420" cy="411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 rot="10800000" flipV="1">
            <a:off x="3637599" y="91403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3482709" y="130394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4071203" y="130394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35"/>
          <a:stretch/>
        </p:blipFill>
        <p:spPr bwMode="auto">
          <a:xfrm>
            <a:off x="4042794" y="3628915"/>
            <a:ext cx="1944172" cy="197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34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10852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일반 검색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일반 검색기능으로 검색한다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 화면에서 검색버튼을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495694"/>
              </p:ext>
            </p:extLst>
          </p:nvPr>
        </p:nvGraphicFramePr>
        <p:xfrm>
          <a:off x="6133019" y="418821"/>
          <a:ext cx="2914727" cy="4929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845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</a:t>
                      </a:r>
                      <a:r>
                        <a:rPr lang="ko-KR" altLang="en-US" sz="1200" baseline="0" dirty="0" smtClean="0"/>
                        <a:t> 버튼을 클릭한다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검색한 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식당 위치가 있는 지도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공유기능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식당 정보를 랭킹 순서대로 </a:t>
                      </a:r>
                      <a:r>
                        <a:rPr lang="en-US" altLang="ko-KR" sz="1200" dirty="0" smtClean="0"/>
                        <a:t>10</a:t>
                      </a:r>
                      <a:r>
                        <a:rPr lang="ko-KR" altLang="en-US" sz="1200" dirty="0" smtClean="0"/>
                        <a:t>개씩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뒤로</a:t>
                      </a:r>
                      <a:r>
                        <a:rPr lang="ko-KR" altLang="en-US" sz="1200" baseline="0" dirty="0" smtClean="0"/>
                        <a:t> 가기 버튼이다</a:t>
                      </a:r>
                      <a:r>
                        <a:rPr lang="en-US" altLang="ko-KR" sz="1200" baseline="0" dirty="0" smtClean="0"/>
                        <a:t>. </a:t>
                      </a:r>
                      <a:r>
                        <a:rPr lang="ko-KR" altLang="en-US" sz="1200" baseline="0" dirty="0" smtClean="0"/>
                        <a:t>클릭하면 이전 화면을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검색한 키워드를 클릭하면 검색하기 창이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버튼을 클릭하면 검색하기 창이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35"/>
          <a:stretch/>
        </p:blipFill>
        <p:spPr bwMode="auto">
          <a:xfrm>
            <a:off x="103362" y="766583"/>
            <a:ext cx="1922924" cy="195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787" y="1830571"/>
            <a:ext cx="2072655" cy="369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992639" y="90786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290006" y="-795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780622" y="211178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551880" y="169063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373036" y="208995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3653680" y="206677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89"/>
          <a:stretch/>
        </p:blipFill>
        <p:spPr bwMode="auto">
          <a:xfrm>
            <a:off x="3791248" y="3158149"/>
            <a:ext cx="2283420" cy="192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/>
          <p:cNvCxnSpPr>
            <a:stCxn id="30" idx="1"/>
            <a:endCxn id="26" idx="0"/>
          </p:cNvCxnSpPr>
          <p:nvPr/>
        </p:nvCxnSpPr>
        <p:spPr>
          <a:xfrm>
            <a:off x="3090403" y="2251721"/>
            <a:ext cx="1842555" cy="9064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31" idx="2"/>
            <a:endCxn id="26" idx="0"/>
          </p:cNvCxnSpPr>
          <p:nvPr/>
        </p:nvCxnSpPr>
        <p:spPr>
          <a:xfrm>
            <a:off x="3808570" y="2346649"/>
            <a:ext cx="1124388" cy="8115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01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16311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지도 검색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지도로 검색한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검색된 화면에서 지도를 클릭한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696799"/>
              </p:ext>
            </p:extLst>
          </p:nvPr>
        </p:nvGraphicFramePr>
        <p:xfrm>
          <a:off x="6109572" y="451938"/>
          <a:ext cx="2914727" cy="5149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321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지도를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지도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크게보기</a:t>
                      </a:r>
                      <a:r>
                        <a:rPr lang="ko-KR" altLang="en-US" sz="1200" baseline="0" dirty="0" smtClean="0"/>
                        <a:t> 화면을 제공하고 </a:t>
                      </a:r>
                      <a:r>
                        <a:rPr lang="ko-KR" altLang="en-US" sz="1200" baseline="0" dirty="0" err="1" smtClean="0"/>
                        <a:t>뒤로가기</a:t>
                      </a:r>
                      <a:r>
                        <a:rPr lang="ko-KR" altLang="en-US" sz="1200" baseline="0" dirty="0" smtClean="0"/>
                        <a:t> 버튼</a:t>
                      </a:r>
                      <a:r>
                        <a:rPr lang="en-US" altLang="ko-KR" sz="1200" baseline="0" dirty="0" smtClean="0"/>
                        <a:t>, GPS</a:t>
                      </a:r>
                      <a:r>
                        <a:rPr lang="ko-KR" altLang="en-US" sz="1200" baseline="0" dirty="0" smtClean="0"/>
                        <a:t>버튼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지도 위에 </a:t>
                      </a:r>
                      <a:r>
                        <a:rPr lang="ko-KR" altLang="en-US" sz="1200" baseline="0" dirty="0" err="1" smtClean="0"/>
                        <a:t>맛집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위치 버튼들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화면 하단에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랭킹순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맛집</a:t>
                      </a:r>
                      <a:r>
                        <a:rPr lang="ko-KR" altLang="en-US" sz="1200" baseline="0" dirty="0" smtClean="0"/>
                        <a:t> 이름과 주소 정보 버튼이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뒤로 가기 버튼이다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클릭하면 이전 화면을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GPS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버튼이다</a:t>
                      </a:r>
                      <a:r>
                        <a:rPr lang="en-US" altLang="ko-KR" sz="1200" baseline="0" dirty="0" smtClean="0"/>
                        <a:t>.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GPS</a:t>
                      </a:r>
                      <a:r>
                        <a:rPr lang="ko-KR" altLang="en-US" sz="1200" dirty="0" smtClean="0"/>
                        <a:t>버튼을 클릭하면 </a:t>
                      </a:r>
                      <a:r>
                        <a:rPr lang="en-US" altLang="ko-KR" sz="1200" dirty="0" smtClean="0"/>
                        <a:t>GPS</a:t>
                      </a:r>
                      <a:r>
                        <a:rPr lang="ko-KR" altLang="en-US" sz="1200" dirty="0" smtClean="0"/>
                        <a:t>를 키고 사용자의 위치를 감지한다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7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" y="722973"/>
            <a:ext cx="1960374" cy="3498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21" y="722973"/>
            <a:ext cx="2009670" cy="359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383639" y="1772103"/>
            <a:ext cx="274596" cy="24808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154650" y="583039"/>
            <a:ext cx="282411" cy="2551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154650" y="1150640"/>
            <a:ext cx="282411" cy="2551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765896" y="666448"/>
            <a:ext cx="282411" cy="2551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708" y="767465"/>
            <a:ext cx="1860144" cy="3306922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 rot="10800000" flipV="1">
            <a:off x="4683692" y="2131683"/>
            <a:ext cx="282411" cy="2551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18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850</TotalTime>
  <Words>2883</Words>
  <Application>Microsoft Office PowerPoint</Application>
  <PresentationFormat>화면 슬라이드 쇼(16:10)</PresentationFormat>
  <Paragraphs>1033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JeongYun</dc:creator>
  <cp:lastModifiedBy>JeongYun</cp:lastModifiedBy>
  <cp:revision>76</cp:revision>
  <cp:lastPrinted>2015-07-14T06:38:44Z</cp:lastPrinted>
  <dcterms:created xsi:type="dcterms:W3CDTF">2015-07-14T04:30:02Z</dcterms:created>
  <dcterms:modified xsi:type="dcterms:W3CDTF">2015-07-15T12:17:26Z</dcterms:modified>
</cp:coreProperties>
</file>